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8" r:id="rId4"/>
    <p:sldMasterId id="2147483761" r:id="rId5"/>
    <p:sldMasterId id="2147483807" r:id="rId6"/>
    <p:sldMasterId id="2147483819" r:id="rId7"/>
    <p:sldMasterId id="2147483838" r:id="rId8"/>
  </p:sldMasterIdLst>
  <p:notesMasterIdLst>
    <p:notesMasterId r:id="rId29"/>
  </p:notesMasterIdLst>
  <p:handoutMasterIdLst>
    <p:handoutMasterId r:id="rId30"/>
  </p:handoutMasterIdLst>
  <p:sldIdLst>
    <p:sldId id="648" r:id="rId9"/>
    <p:sldId id="672" r:id="rId10"/>
    <p:sldId id="646" r:id="rId11"/>
    <p:sldId id="649" r:id="rId12"/>
    <p:sldId id="647" r:id="rId13"/>
    <p:sldId id="645" r:id="rId14"/>
    <p:sldId id="654" r:id="rId15"/>
    <p:sldId id="653" r:id="rId16"/>
    <p:sldId id="660" r:id="rId17"/>
    <p:sldId id="659" r:id="rId18"/>
    <p:sldId id="669" r:id="rId19"/>
    <p:sldId id="667" r:id="rId20"/>
    <p:sldId id="668" r:id="rId21"/>
    <p:sldId id="671" r:id="rId22"/>
    <p:sldId id="651" r:id="rId23"/>
    <p:sldId id="662" r:id="rId24"/>
    <p:sldId id="665" r:id="rId25"/>
    <p:sldId id="666" r:id="rId26"/>
    <p:sldId id="575" r:id="rId27"/>
    <p:sldId id="664" r:id="rId28"/>
  </p:sldIdLst>
  <p:sldSz cx="12192000" cy="6858000"/>
  <p:notesSz cx="7104063" cy="10234613"/>
  <p:defaultTextStyle>
    <a:defPPr rtl="0"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B3284EC-DB70-571B-D3CB-9024F03737A5}" name="PARZEN Maximilian" initials="PM" userId="S::s1827105@ed.ac.uk::c60461ba-f535-42c3-b0e2-5ac881ca895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177D"/>
    <a:srgbClr val="A35802"/>
    <a:srgbClr val="F6A21D"/>
    <a:srgbClr val="A30202"/>
    <a:srgbClr val="008000"/>
    <a:srgbClr val="FFFFFF"/>
    <a:srgbClr val="B00C0C"/>
    <a:srgbClr val="EF8333"/>
    <a:srgbClr val="DED7D7"/>
    <a:srgbClr val="04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0D3480-0B20-B714-CEC1-AFAE1B748B9D}" v="376" dt="2022-02-16T13:56:36.408"/>
    <p1510:client id="{2DB38EFD-45D9-3686-2610-CD2A8DB7CA04}" v="1244" dt="2022-01-27T13:25:35.480"/>
    <p1510:client id="{31DB839A-A8AB-C96A-1D51-48B40598C6AA}" v="230" dt="2022-03-01T09:59:03.382"/>
    <p1510:client id="{3822AE77-1F74-B75F-3964-D157E3B50EBA}" v="8" dt="2022-03-01T06:43:52.154"/>
    <p1510:client id="{546B1127-4E96-E93B-CEF1-3E8A4C7D4377}" v="2752" dt="2022-02-15T03:20:13.451"/>
    <p1510:client id="{56178F5D-DF59-1FF9-31DB-AB0755A18282}" v="29" dt="2022-01-26T16:54:24.347"/>
    <p1510:client id="{62490E4E-6504-3906-6CA8-3CE296C645A7}" v="6" dt="2022-02-19T21:45:34.987"/>
    <p1510:client id="{68D7A771-7F15-A266-90D5-C035737BCBAB}" v="420" dt="2022-01-27T12:08:05.224"/>
    <p1510:client id="{93441F59-5E4A-5BF4-1320-D9A3C693E60D}" v="123" dt="2022-02-16T14:58:22.127"/>
    <p1510:client id="{93C5681C-D28F-C076-5130-B5DDA3B0007E}" v="583" dt="2022-01-26T20:33:21.529"/>
    <p1510:client id="{B3738864-6D65-4AD3-B42F-989CC9DAA86D}" v="5239" dt="2022-01-27T13:42:49.979"/>
    <p1510:client id="{C47D5F9B-25C2-4A26-946B-874FF53FCC68}" v="69" dt="2022-01-27T09:15:29.132"/>
    <p1510:client id="{D67CFF8A-E752-C86C-EF8C-805B0A6E1351}" v="17" dt="2022-03-01T06:21:29.738"/>
    <p1510:client id="{E771CDCB-F0DF-9057-6139-3CBFFCFCF7EB}" v="3730" dt="2022-01-26T19:30:09.491"/>
    <p1510:client id="{EB1A7075-5D8C-4B2C-805B-372551800F9A}" v="24" dt="2022-01-27T08:45:26.609"/>
    <p1510:client id="{EFC3D79E-0575-ED44-B5E1-D03CDECABDFD}" v="67" dt="2022-03-01T06:38:06.754"/>
    <p1510:client id="{F91148E2-8DF0-3AF4-2894-417CE7CCD5A9}" v="13" dt="2022-01-31T12:34:14.14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viewProps" Target="viewProps.xml"/><Relationship Id="rId37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microsoft.com/office/2015/10/relationships/revisionInfo" Target="revisionInfo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handoutMaster" Target="handoutMasters/handoutMaster1.xml"/><Relationship Id="rId35" Type="http://schemas.microsoft.com/office/2016/11/relationships/changesInfo" Target="changesInfos/changesInfo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RZEN Maximilian" userId="S::s1827105@ed.ac.uk::c60461ba-f535-42c3-b0e2-5ac881ca8955" providerId="AD" clId="Web-{1D0D3480-0B20-B714-CEC1-AFAE1B748B9D}"/>
    <pc:docChg chg="addSld delSld modSld sldOrd">
      <pc:chgData name="PARZEN Maximilian" userId="S::s1827105@ed.ac.uk::c60461ba-f535-42c3-b0e2-5ac881ca8955" providerId="AD" clId="Web-{1D0D3480-0B20-B714-CEC1-AFAE1B748B9D}" dt="2022-02-16T13:56:36.408" v="262"/>
      <pc:docMkLst>
        <pc:docMk/>
      </pc:docMkLst>
      <pc:sldChg chg="del">
        <pc:chgData name="PARZEN Maximilian" userId="S::s1827105@ed.ac.uk::c60461ba-f535-42c3-b0e2-5ac881ca8955" providerId="AD" clId="Web-{1D0D3480-0B20-B714-CEC1-AFAE1B748B9D}" dt="2022-02-16T13:56:18.735" v="244"/>
        <pc:sldMkLst>
          <pc:docMk/>
          <pc:sldMk cId="4212621546" sldId="538"/>
        </pc:sldMkLst>
      </pc:sldChg>
      <pc:sldChg chg="del">
        <pc:chgData name="PARZEN Maximilian" userId="S::s1827105@ed.ac.uk::c60461ba-f535-42c3-b0e2-5ac881ca8955" providerId="AD" clId="Web-{1D0D3480-0B20-B714-CEC1-AFAE1B748B9D}" dt="2022-02-16T13:56:22.485" v="254"/>
        <pc:sldMkLst>
          <pc:docMk/>
          <pc:sldMk cId="2481459061" sldId="549"/>
        </pc:sldMkLst>
      </pc:sldChg>
      <pc:sldChg chg="del">
        <pc:chgData name="PARZEN Maximilian" userId="S::s1827105@ed.ac.uk::c60461ba-f535-42c3-b0e2-5ac881ca8955" providerId="AD" clId="Web-{1D0D3480-0B20-B714-CEC1-AFAE1B748B9D}" dt="2022-02-16T13:56:26.267" v="257"/>
        <pc:sldMkLst>
          <pc:docMk/>
          <pc:sldMk cId="5308121" sldId="550"/>
        </pc:sldMkLst>
      </pc:sldChg>
      <pc:sldChg chg="del">
        <pc:chgData name="PARZEN Maximilian" userId="S::s1827105@ed.ac.uk::c60461ba-f535-42c3-b0e2-5ac881ca8955" providerId="AD" clId="Web-{1D0D3480-0B20-B714-CEC1-AFAE1B748B9D}" dt="2022-02-16T13:56:28.235" v="258"/>
        <pc:sldMkLst>
          <pc:docMk/>
          <pc:sldMk cId="1789173156" sldId="552"/>
        </pc:sldMkLst>
      </pc:sldChg>
      <pc:sldChg chg="del">
        <pc:chgData name="PARZEN Maximilian" userId="S::s1827105@ed.ac.uk::c60461ba-f535-42c3-b0e2-5ac881ca8955" providerId="AD" clId="Web-{1D0D3480-0B20-B714-CEC1-AFAE1B748B9D}" dt="2022-02-16T13:56:32.282" v="261"/>
        <pc:sldMkLst>
          <pc:docMk/>
          <pc:sldMk cId="724747950" sldId="553"/>
        </pc:sldMkLst>
      </pc:sldChg>
      <pc:sldChg chg="del">
        <pc:chgData name="PARZEN Maximilian" userId="S::s1827105@ed.ac.uk::c60461ba-f535-42c3-b0e2-5ac881ca8955" providerId="AD" clId="Web-{1D0D3480-0B20-B714-CEC1-AFAE1B748B9D}" dt="2022-02-16T13:56:36.408" v="262"/>
        <pc:sldMkLst>
          <pc:docMk/>
          <pc:sldMk cId="3225291038" sldId="554"/>
        </pc:sldMkLst>
      </pc:sldChg>
      <pc:sldChg chg="del">
        <pc:chgData name="PARZEN Maximilian" userId="S::s1827105@ed.ac.uk::c60461ba-f535-42c3-b0e2-5ac881ca8955" providerId="AD" clId="Web-{1D0D3480-0B20-B714-CEC1-AFAE1B748B9D}" dt="2022-02-16T13:56:17.485" v="237"/>
        <pc:sldMkLst>
          <pc:docMk/>
          <pc:sldMk cId="413583202" sldId="569"/>
        </pc:sldMkLst>
      </pc:sldChg>
      <pc:sldChg chg="del">
        <pc:chgData name="PARZEN Maximilian" userId="S::s1827105@ed.ac.uk::c60461ba-f535-42c3-b0e2-5ac881ca8955" providerId="AD" clId="Web-{1D0D3480-0B20-B714-CEC1-AFAE1B748B9D}" dt="2022-02-16T13:56:17.501" v="240"/>
        <pc:sldMkLst>
          <pc:docMk/>
          <pc:sldMk cId="3968667986" sldId="574"/>
        </pc:sldMkLst>
      </pc:sldChg>
      <pc:sldChg chg="ord">
        <pc:chgData name="PARZEN Maximilian" userId="S::s1827105@ed.ac.uk::c60461ba-f535-42c3-b0e2-5ac881ca8955" providerId="AD" clId="Web-{1D0D3480-0B20-B714-CEC1-AFAE1B748B9D}" dt="2022-02-16T13:38:47.426" v="5"/>
        <pc:sldMkLst>
          <pc:docMk/>
          <pc:sldMk cId="4287442804" sldId="575"/>
        </pc:sldMkLst>
      </pc:sldChg>
      <pc:sldChg chg="del">
        <pc:chgData name="PARZEN Maximilian" userId="S::s1827105@ed.ac.uk::c60461ba-f535-42c3-b0e2-5ac881ca8955" providerId="AD" clId="Web-{1D0D3480-0B20-B714-CEC1-AFAE1B748B9D}" dt="2022-02-16T13:56:19.970" v="248"/>
        <pc:sldMkLst>
          <pc:docMk/>
          <pc:sldMk cId="3604475144" sldId="584"/>
        </pc:sldMkLst>
      </pc:sldChg>
      <pc:sldChg chg="del">
        <pc:chgData name="PARZEN Maximilian" userId="S::s1827105@ed.ac.uk::c60461ba-f535-42c3-b0e2-5ac881ca8955" providerId="AD" clId="Web-{1D0D3480-0B20-B714-CEC1-AFAE1B748B9D}" dt="2022-02-16T13:56:17.485" v="236"/>
        <pc:sldMkLst>
          <pc:docMk/>
          <pc:sldMk cId="782793017" sldId="588"/>
        </pc:sldMkLst>
      </pc:sldChg>
      <pc:sldChg chg="del">
        <pc:chgData name="PARZEN Maximilian" userId="S::s1827105@ed.ac.uk::c60461ba-f535-42c3-b0e2-5ac881ca8955" providerId="AD" clId="Web-{1D0D3480-0B20-B714-CEC1-AFAE1B748B9D}" dt="2022-02-16T13:56:18.735" v="246"/>
        <pc:sldMkLst>
          <pc:docMk/>
          <pc:sldMk cId="4279857501" sldId="589"/>
        </pc:sldMkLst>
      </pc:sldChg>
      <pc:sldChg chg="del">
        <pc:chgData name="PARZEN Maximilian" userId="S::s1827105@ed.ac.uk::c60461ba-f535-42c3-b0e2-5ac881ca8955" providerId="AD" clId="Web-{1D0D3480-0B20-B714-CEC1-AFAE1B748B9D}" dt="2022-02-16T13:56:19.970" v="249"/>
        <pc:sldMkLst>
          <pc:docMk/>
          <pc:sldMk cId="924881448" sldId="594"/>
        </pc:sldMkLst>
      </pc:sldChg>
      <pc:sldChg chg="del">
        <pc:chgData name="PARZEN Maximilian" userId="S::s1827105@ed.ac.uk::c60461ba-f535-42c3-b0e2-5ac881ca8955" providerId="AD" clId="Web-{1D0D3480-0B20-B714-CEC1-AFAE1B748B9D}" dt="2022-02-16T13:56:21.563" v="252"/>
        <pc:sldMkLst>
          <pc:docMk/>
          <pc:sldMk cId="997366678" sldId="595"/>
        </pc:sldMkLst>
      </pc:sldChg>
      <pc:sldChg chg="del">
        <pc:chgData name="PARZEN Maximilian" userId="S::s1827105@ed.ac.uk::c60461ba-f535-42c3-b0e2-5ac881ca8955" providerId="AD" clId="Web-{1D0D3480-0B20-B714-CEC1-AFAE1B748B9D}" dt="2022-02-16T13:56:21.392" v="251"/>
        <pc:sldMkLst>
          <pc:docMk/>
          <pc:sldMk cId="1908627175" sldId="596"/>
        </pc:sldMkLst>
      </pc:sldChg>
      <pc:sldChg chg="del">
        <pc:chgData name="PARZEN Maximilian" userId="S::s1827105@ed.ac.uk::c60461ba-f535-42c3-b0e2-5ac881ca8955" providerId="AD" clId="Web-{1D0D3480-0B20-B714-CEC1-AFAE1B748B9D}" dt="2022-02-16T13:56:22.188" v="253"/>
        <pc:sldMkLst>
          <pc:docMk/>
          <pc:sldMk cId="2562058720" sldId="598"/>
        </pc:sldMkLst>
      </pc:sldChg>
      <pc:sldChg chg="del">
        <pc:chgData name="PARZEN Maximilian" userId="S::s1827105@ed.ac.uk::c60461ba-f535-42c3-b0e2-5ac881ca8955" providerId="AD" clId="Web-{1D0D3480-0B20-B714-CEC1-AFAE1B748B9D}" dt="2022-02-16T13:56:24.313" v="255"/>
        <pc:sldMkLst>
          <pc:docMk/>
          <pc:sldMk cId="3092246207" sldId="599"/>
        </pc:sldMkLst>
      </pc:sldChg>
      <pc:sldChg chg="del">
        <pc:chgData name="PARZEN Maximilian" userId="S::s1827105@ed.ac.uk::c60461ba-f535-42c3-b0e2-5ac881ca8955" providerId="AD" clId="Web-{1D0D3480-0B20-B714-CEC1-AFAE1B748B9D}" dt="2022-02-16T13:56:24.720" v="256"/>
        <pc:sldMkLst>
          <pc:docMk/>
          <pc:sldMk cId="2597022312" sldId="600"/>
        </pc:sldMkLst>
      </pc:sldChg>
      <pc:sldChg chg="del">
        <pc:chgData name="PARZEN Maximilian" userId="S::s1827105@ed.ac.uk::c60461ba-f535-42c3-b0e2-5ac881ca8955" providerId="AD" clId="Web-{1D0D3480-0B20-B714-CEC1-AFAE1B748B9D}" dt="2022-02-16T13:56:29.454" v="259"/>
        <pc:sldMkLst>
          <pc:docMk/>
          <pc:sldMk cId="4118879689" sldId="601"/>
        </pc:sldMkLst>
      </pc:sldChg>
      <pc:sldChg chg="del">
        <pc:chgData name="PARZEN Maximilian" userId="S::s1827105@ed.ac.uk::c60461ba-f535-42c3-b0e2-5ac881ca8955" providerId="AD" clId="Web-{1D0D3480-0B20-B714-CEC1-AFAE1B748B9D}" dt="2022-02-16T13:56:29.735" v="260"/>
        <pc:sldMkLst>
          <pc:docMk/>
          <pc:sldMk cId="4100536912" sldId="602"/>
        </pc:sldMkLst>
      </pc:sldChg>
      <pc:sldChg chg="del">
        <pc:chgData name="PARZEN Maximilian" userId="S::s1827105@ed.ac.uk::c60461ba-f535-42c3-b0e2-5ac881ca8955" providerId="AD" clId="Web-{1D0D3480-0B20-B714-CEC1-AFAE1B748B9D}" dt="2022-02-16T13:56:17.501" v="238"/>
        <pc:sldMkLst>
          <pc:docMk/>
          <pc:sldMk cId="119829805" sldId="604"/>
        </pc:sldMkLst>
      </pc:sldChg>
      <pc:sldChg chg="del">
        <pc:chgData name="PARZEN Maximilian" userId="S::s1827105@ed.ac.uk::c60461ba-f535-42c3-b0e2-5ac881ca8955" providerId="AD" clId="Web-{1D0D3480-0B20-B714-CEC1-AFAE1B748B9D}" dt="2022-02-16T13:56:18.735" v="245"/>
        <pc:sldMkLst>
          <pc:docMk/>
          <pc:sldMk cId="4251737569" sldId="605"/>
        </pc:sldMkLst>
      </pc:sldChg>
      <pc:sldChg chg="del">
        <pc:chgData name="PARZEN Maximilian" userId="S::s1827105@ed.ac.uk::c60461ba-f535-42c3-b0e2-5ac881ca8955" providerId="AD" clId="Web-{1D0D3480-0B20-B714-CEC1-AFAE1B748B9D}" dt="2022-02-16T13:56:19.985" v="250"/>
        <pc:sldMkLst>
          <pc:docMk/>
          <pc:sldMk cId="2636493417" sldId="608"/>
        </pc:sldMkLst>
      </pc:sldChg>
      <pc:sldChg chg="del">
        <pc:chgData name="PARZEN Maximilian" userId="S::s1827105@ed.ac.uk::c60461ba-f535-42c3-b0e2-5ac881ca8955" providerId="AD" clId="Web-{1D0D3480-0B20-B714-CEC1-AFAE1B748B9D}" dt="2022-02-16T13:56:18.720" v="243"/>
        <pc:sldMkLst>
          <pc:docMk/>
          <pc:sldMk cId="1655474188" sldId="610"/>
        </pc:sldMkLst>
      </pc:sldChg>
      <pc:sldChg chg="del">
        <pc:chgData name="PARZEN Maximilian" userId="S::s1827105@ed.ac.uk::c60461ba-f535-42c3-b0e2-5ac881ca8955" providerId="AD" clId="Web-{1D0D3480-0B20-B714-CEC1-AFAE1B748B9D}" dt="2022-02-16T13:56:18.751" v="247"/>
        <pc:sldMkLst>
          <pc:docMk/>
          <pc:sldMk cId="1538746624" sldId="638"/>
        </pc:sldMkLst>
      </pc:sldChg>
      <pc:sldChg chg="del">
        <pc:chgData name="PARZEN Maximilian" userId="S::s1827105@ed.ac.uk::c60461ba-f535-42c3-b0e2-5ac881ca8955" providerId="AD" clId="Web-{1D0D3480-0B20-B714-CEC1-AFAE1B748B9D}" dt="2022-02-16T13:56:17.501" v="239"/>
        <pc:sldMkLst>
          <pc:docMk/>
          <pc:sldMk cId="3913058292" sldId="644"/>
        </pc:sldMkLst>
      </pc:sldChg>
      <pc:sldChg chg="addSp delSp modSp">
        <pc:chgData name="PARZEN Maximilian" userId="S::s1827105@ed.ac.uk::c60461ba-f535-42c3-b0e2-5ac881ca8955" providerId="AD" clId="Web-{1D0D3480-0B20-B714-CEC1-AFAE1B748B9D}" dt="2022-02-16T13:38:38.785" v="4"/>
        <pc:sldMkLst>
          <pc:docMk/>
          <pc:sldMk cId="1731248724" sldId="648"/>
        </pc:sldMkLst>
        <pc:picChg chg="add del mod">
          <ac:chgData name="PARZEN Maximilian" userId="S::s1827105@ed.ac.uk::c60461ba-f535-42c3-b0e2-5ac881ca8955" providerId="AD" clId="Web-{1D0D3480-0B20-B714-CEC1-AFAE1B748B9D}" dt="2022-02-16T13:38:38.785" v="4"/>
          <ac:picMkLst>
            <pc:docMk/>
            <pc:sldMk cId="1731248724" sldId="648"/>
            <ac:picMk id="5" creationId="{4918B0A1-90CC-4C83-89A4-9633958979A2}"/>
          </ac:picMkLst>
        </pc:picChg>
      </pc:sldChg>
      <pc:sldChg chg="del">
        <pc:chgData name="PARZEN Maximilian" userId="S::s1827105@ed.ac.uk::c60461ba-f535-42c3-b0e2-5ac881ca8955" providerId="AD" clId="Web-{1D0D3480-0B20-B714-CEC1-AFAE1B748B9D}" dt="2022-02-16T13:55:54.547" v="235"/>
        <pc:sldMkLst>
          <pc:docMk/>
          <pc:sldMk cId="2413193958" sldId="655"/>
        </pc:sldMkLst>
      </pc:sldChg>
      <pc:sldChg chg="del">
        <pc:chgData name="PARZEN Maximilian" userId="S::s1827105@ed.ac.uk::c60461ba-f535-42c3-b0e2-5ac881ca8955" providerId="AD" clId="Web-{1D0D3480-0B20-B714-CEC1-AFAE1B748B9D}" dt="2022-02-16T13:56:17.516" v="242"/>
        <pc:sldMkLst>
          <pc:docMk/>
          <pc:sldMk cId="1865534216" sldId="656"/>
        </pc:sldMkLst>
      </pc:sldChg>
      <pc:sldChg chg="del">
        <pc:chgData name="PARZEN Maximilian" userId="S::s1827105@ed.ac.uk::c60461ba-f535-42c3-b0e2-5ac881ca8955" providerId="AD" clId="Web-{1D0D3480-0B20-B714-CEC1-AFAE1B748B9D}" dt="2022-02-16T13:56:17.516" v="241"/>
        <pc:sldMkLst>
          <pc:docMk/>
          <pc:sldMk cId="4262157214" sldId="657"/>
        </pc:sldMkLst>
      </pc:sldChg>
      <pc:sldChg chg="delSp new del">
        <pc:chgData name="PARZEN Maximilian" userId="S::s1827105@ed.ac.uk::c60461ba-f535-42c3-b0e2-5ac881ca8955" providerId="AD" clId="Web-{1D0D3480-0B20-B714-CEC1-AFAE1B748B9D}" dt="2022-02-16T13:39:10.223" v="11"/>
        <pc:sldMkLst>
          <pc:docMk/>
          <pc:sldMk cId="2516103781" sldId="663"/>
        </pc:sldMkLst>
        <pc:spChg chg="del">
          <ac:chgData name="PARZEN Maximilian" userId="S::s1827105@ed.ac.uk::c60461ba-f535-42c3-b0e2-5ac881ca8955" providerId="AD" clId="Web-{1D0D3480-0B20-B714-CEC1-AFAE1B748B9D}" dt="2022-02-16T13:38:54.457" v="7"/>
          <ac:spMkLst>
            <pc:docMk/>
            <pc:sldMk cId="2516103781" sldId="663"/>
            <ac:spMk id="3" creationId="{798473CA-F12A-4AAF-BE82-9DFB417BCCB7}"/>
          </ac:spMkLst>
        </pc:spChg>
      </pc:sldChg>
      <pc:sldChg chg="new del">
        <pc:chgData name="PARZEN Maximilian" userId="S::s1827105@ed.ac.uk::c60461ba-f535-42c3-b0e2-5ac881ca8955" providerId="AD" clId="Web-{1D0D3480-0B20-B714-CEC1-AFAE1B748B9D}" dt="2022-02-16T13:38:58.692" v="9"/>
        <pc:sldMkLst>
          <pc:docMk/>
          <pc:sldMk cId="108706580" sldId="664"/>
        </pc:sldMkLst>
      </pc:sldChg>
      <pc:sldChg chg="addSp delSp modSp new">
        <pc:chgData name="PARZEN Maximilian" userId="S::s1827105@ed.ac.uk::c60461ba-f535-42c3-b0e2-5ac881ca8955" providerId="AD" clId="Web-{1D0D3480-0B20-B714-CEC1-AFAE1B748B9D}" dt="2022-02-16T13:49:55.240" v="174" actId="1076"/>
        <pc:sldMkLst>
          <pc:docMk/>
          <pc:sldMk cId="1871921596" sldId="664"/>
        </pc:sldMkLst>
        <pc:spChg chg="add mod">
          <ac:chgData name="PARZEN Maximilian" userId="S::s1827105@ed.ac.uk::c60461ba-f535-42c3-b0e2-5ac881ca8955" providerId="AD" clId="Web-{1D0D3480-0B20-B714-CEC1-AFAE1B748B9D}" dt="2022-02-16T13:44:46.326" v="72" actId="1076"/>
          <ac:spMkLst>
            <pc:docMk/>
            <pc:sldMk cId="1871921596" sldId="664"/>
            <ac:spMk id="7" creationId="{C831E3C5-43F7-4022-9194-BF86703E8592}"/>
          </ac:spMkLst>
        </pc:spChg>
        <pc:spChg chg="add mod">
          <ac:chgData name="PARZEN Maximilian" userId="S::s1827105@ed.ac.uk::c60461ba-f535-42c3-b0e2-5ac881ca8955" providerId="AD" clId="Web-{1D0D3480-0B20-B714-CEC1-AFAE1B748B9D}" dt="2022-02-16T13:47:59.097" v="123" actId="1076"/>
          <ac:spMkLst>
            <pc:docMk/>
            <pc:sldMk cId="1871921596" sldId="664"/>
            <ac:spMk id="9" creationId="{3E5F38DC-DB32-4CF7-B932-8A2B13EFDCBC}"/>
          </ac:spMkLst>
        </pc:spChg>
        <pc:spChg chg="add mod">
          <ac:chgData name="PARZEN Maximilian" userId="S::s1827105@ed.ac.uk::c60461ba-f535-42c3-b0e2-5ac881ca8955" providerId="AD" clId="Web-{1D0D3480-0B20-B714-CEC1-AFAE1B748B9D}" dt="2022-02-16T13:48:02.784" v="124" actId="1076"/>
          <ac:spMkLst>
            <pc:docMk/>
            <pc:sldMk cId="1871921596" sldId="664"/>
            <ac:spMk id="10" creationId="{A3F094AB-B35B-4F07-8FA7-61C5D4BB4CD6}"/>
          </ac:spMkLst>
        </pc:spChg>
        <pc:spChg chg="add del">
          <ac:chgData name="PARZEN Maximilian" userId="S::s1827105@ed.ac.uk::c60461ba-f535-42c3-b0e2-5ac881ca8955" providerId="AD" clId="Web-{1D0D3480-0B20-B714-CEC1-AFAE1B748B9D}" dt="2022-02-16T13:48:41.083" v="132"/>
          <ac:spMkLst>
            <pc:docMk/>
            <pc:sldMk cId="1871921596" sldId="664"/>
            <ac:spMk id="15" creationId="{FA1D43E0-5B3A-4B5C-ABE1-5FD42B93CA56}"/>
          </ac:spMkLst>
        </pc:spChg>
        <pc:spChg chg="add mod">
          <ac:chgData name="PARZEN Maximilian" userId="S::s1827105@ed.ac.uk::c60461ba-f535-42c3-b0e2-5ac881ca8955" providerId="AD" clId="Web-{1D0D3480-0B20-B714-CEC1-AFAE1B748B9D}" dt="2022-02-16T13:49:55.240" v="174" actId="1076"/>
          <ac:spMkLst>
            <pc:docMk/>
            <pc:sldMk cId="1871921596" sldId="664"/>
            <ac:spMk id="16" creationId="{B2162CCD-C4C9-4404-9BB0-094CFD5D2D46}"/>
          </ac:spMkLst>
        </pc:spChg>
        <pc:grpChg chg="add mod">
          <ac:chgData name="PARZEN Maximilian" userId="S::s1827105@ed.ac.uk::c60461ba-f535-42c3-b0e2-5ac881ca8955" providerId="AD" clId="Web-{1D0D3480-0B20-B714-CEC1-AFAE1B748B9D}" dt="2022-02-16T13:48:30.769" v="130" actId="14100"/>
          <ac:grpSpMkLst>
            <pc:docMk/>
            <pc:sldMk cId="1871921596" sldId="664"/>
            <ac:grpSpMk id="14" creationId="{B3A6CD13-463E-45CC-9B87-D6EB42AF9E1E}"/>
          </ac:grpSpMkLst>
        </pc:grpChg>
        <pc:picChg chg="add del mod">
          <ac:chgData name="PARZEN Maximilian" userId="S::s1827105@ed.ac.uk::c60461ba-f535-42c3-b0e2-5ac881ca8955" providerId="AD" clId="Web-{1D0D3480-0B20-B714-CEC1-AFAE1B748B9D}" dt="2022-02-16T13:39:57.412" v="19"/>
          <ac:picMkLst>
            <pc:docMk/>
            <pc:sldMk cId="1871921596" sldId="664"/>
            <ac:picMk id="3" creationId="{53B0C97B-C879-4BE5-A102-9F7EB7E02883}"/>
          </ac:picMkLst>
        </pc:picChg>
        <pc:picChg chg="add del mod">
          <ac:chgData name="PARZEN Maximilian" userId="S::s1827105@ed.ac.uk::c60461ba-f535-42c3-b0e2-5ac881ca8955" providerId="AD" clId="Web-{1D0D3480-0B20-B714-CEC1-AFAE1B748B9D}" dt="2022-02-16T13:41:18.445" v="26"/>
          <ac:picMkLst>
            <pc:docMk/>
            <pc:sldMk cId="1871921596" sldId="664"/>
            <ac:picMk id="4" creationId="{78A490B3-4832-44EC-80C6-D73C5CB278CD}"/>
          </ac:picMkLst>
        </pc:picChg>
        <pc:picChg chg="add mod modCrop">
          <ac:chgData name="PARZEN Maximilian" userId="S::s1827105@ed.ac.uk::c60461ba-f535-42c3-b0e2-5ac881ca8955" providerId="AD" clId="Web-{1D0D3480-0B20-B714-CEC1-AFAE1B748B9D}" dt="2022-02-16T13:46:27.141" v="111"/>
          <ac:picMkLst>
            <pc:docMk/>
            <pc:sldMk cId="1871921596" sldId="664"/>
            <ac:picMk id="5" creationId="{E6C2F236-E123-4A0F-B38B-7853CBF614F5}"/>
          </ac:picMkLst>
        </pc:picChg>
        <pc:picChg chg="add mod">
          <ac:chgData name="PARZEN Maximilian" userId="S::s1827105@ed.ac.uk::c60461ba-f535-42c3-b0e2-5ac881ca8955" providerId="AD" clId="Web-{1D0D3480-0B20-B714-CEC1-AFAE1B748B9D}" dt="2022-02-16T13:44:44.388" v="71" actId="1076"/>
          <ac:picMkLst>
            <pc:docMk/>
            <pc:sldMk cId="1871921596" sldId="664"/>
            <ac:picMk id="6" creationId="{2DBEF0D1-2DE3-4423-AA78-BA2C2D0933B1}"/>
          </ac:picMkLst>
        </pc:picChg>
        <pc:picChg chg="add mod">
          <ac:chgData name="PARZEN Maximilian" userId="S::s1827105@ed.ac.uk::c60461ba-f535-42c3-b0e2-5ac881ca8955" providerId="AD" clId="Web-{1D0D3480-0B20-B714-CEC1-AFAE1B748B9D}" dt="2022-02-16T13:48:14.269" v="126" actId="1076"/>
          <ac:picMkLst>
            <pc:docMk/>
            <pc:sldMk cId="1871921596" sldId="664"/>
            <ac:picMk id="8" creationId="{8ACFA37C-7E94-4515-82A6-41527FC253F5}"/>
          </ac:picMkLst>
        </pc:picChg>
      </pc:sldChg>
      <pc:sldChg chg="addSp delSp modSp new ord">
        <pc:chgData name="PARZEN Maximilian" userId="S::s1827105@ed.ac.uk::c60461ba-f535-42c3-b0e2-5ac881ca8955" providerId="AD" clId="Web-{1D0D3480-0B20-B714-CEC1-AFAE1B748B9D}" dt="2022-02-16T13:55:03.874" v="233"/>
        <pc:sldMkLst>
          <pc:docMk/>
          <pc:sldMk cId="3044309988" sldId="665"/>
        </pc:sldMkLst>
        <pc:spChg chg="del">
          <ac:chgData name="PARZEN Maximilian" userId="S::s1827105@ed.ac.uk::c60461ba-f535-42c3-b0e2-5ac881ca8955" providerId="AD" clId="Web-{1D0D3480-0B20-B714-CEC1-AFAE1B748B9D}" dt="2022-02-16T13:52:16.744" v="176"/>
          <ac:spMkLst>
            <pc:docMk/>
            <pc:sldMk cId="3044309988" sldId="665"/>
            <ac:spMk id="3" creationId="{373DA9CA-FA64-42D6-9721-CD4313FF2718}"/>
          </ac:spMkLst>
        </pc:spChg>
        <pc:spChg chg="add mod">
          <ac:chgData name="PARZEN Maximilian" userId="S::s1827105@ed.ac.uk::c60461ba-f535-42c3-b0e2-5ac881ca8955" providerId="AD" clId="Web-{1D0D3480-0B20-B714-CEC1-AFAE1B748B9D}" dt="2022-02-16T13:52:51.855" v="190" actId="1076"/>
          <ac:spMkLst>
            <pc:docMk/>
            <pc:sldMk cId="3044309988" sldId="665"/>
            <ac:spMk id="6" creationId="{B8BE6371-C573-4579-9FC1-147997126EB6}"/>
          </ac:spMkLst>
        </pc:spChg>
        <pc:picChg chg="add mod">
          <ac:chgData name="PARZEN Maximilian" userId="S::s1827105@ed.ac.uk::c60461ba-f535-42c3-b0e2-5ac881ca8955" providerId="AD" clId="Web-{1D0D3480-0B20-B714-CEC1-AFAE1B748B9D}" dt="2022-02-16T13:52:26.979" v="182" actId="1076"/>
          <ac:picMkLst>
            <pc:docMk/>
            <pc:sldMk cId="3044309988" sldId="665"/>
            <ac:picMk id="4" creationId="{48ECBA29-EA6A-4EE4-9545-68376CA7860B}"/>
          </ac:picMkLst>
        </pc:picChg>
      </pc:sldChg>
      <pc:sldChg chg="addSp delSp modSp new">
        <pc:chgData name="PARZEN Maximilian" userId="S::s1827105@ed.ac.uk::c60461ba-f535-42c3-b0e2-5ac881ca8955" providerId="AD" clId="Web-{1D0D3480-0B20-B714-CEC1-AFAE1B748B9D}" dt="2022-02-16T13:54:20.404" v="232" actId="14100"/>
        <pc:sldMkLst>
          <pc:docMk/>
          <pc:sldMk cId="2734091058" sldId="666"/>
        </pc:sldMkLst>
        <pc:spChg chg="del">
          <ac:chgData name="PARZEN Maximilian" userId="S::s1827105@ed.ac.uk::c60461ba-f535-42c3-b0e2-5ac881ca8955" providerId="AD" clId="Web-{1D0D3480-0B20-B714-CEC1-AFAE1B748B9D}" dt="2022-02-16T13:53:10.043" v="193"/>
          <ac:spMkLst>
            <pc:docMk/>
            <pc:sldMk cId="2734091058" sldId="666"/>
            <ac:spMk id="3" creationId="{C565DE8A-8A9A-4E0F-9DB5-BE3C55BEFD9A}"/>
          </ac:spMkLst>
        </pc:spChg>
        <pc:spChg chg="add mod">
          <ac:chgData name="PARZEN Maximilian" userId="S::s1827105@ed.ac.uk::c60461ba-f535-42c3-b0e2-5ac881ca8955" providerId="AD" clId="Web-{1D0D3480-0B20-B714-CEC1-AFAE1B748B9D}" dt="2022-02-16T13:54:20.404" v="232" actId="14100"/>
          <ac:spMkLst>
            <pc:docMk/>
            <pc:sldMk cId="2734091058" sldId="666"/>
            <ac:spMk id="6" creationId="{AA7B9EA3-00B3-4066-9FD3-FD1B58A1E721}"/>
          </ac:spMkLst>
        </pc:spChg>
        <pc:picChg chg="add mod">
          <ac:chgData name="PARZEN Maximilian" userId="S::s1827105@ed.ac.uk::c60461ba-f535-42c3-b0e2-5ac881ca8955" providerId="AD" clId="Web-{1D0D3480-0B20-B714-CEC1-AFAE1B748B9D}" dt="2022-02-16T13:53:42.997" v="200" actId="1076"/>
          <ac:picMkLst>
            <pc:docMk/>
            <pc:sldMk cId="2734091058" sldId="666"/>
            <ac:picMk id="4" creationId="{F430D8DA-F574-4E84-8C21-26093BA22B1A}"/>
          </ac:picMkLst>
        </pc:picChg>
      </pc:sldChg>
      <pc:sldChg chg="add replId">
        <pc:chgData name="PARZEN Maximilian" userId="S::s1827105@ed.ac.uk::c60461ba-f535-42c3-b0e2-5ac881ca8955" providerId="AD" clId="Web-{1D0D3480-0B20-B714-CEC1-AFAE1B748B9D}" dt="2022-02-16T13:55:07.515" v="234"/>
        <pc:sldMkLst>
          <pc:docMk/>
          <pc:sldMk cId="3695341598" sldId="667"/>
        </pc:sldMkLst>
      </pc:sldChg>
    </pc:docChg>
  </pc:docChgLst>
  <pc:docChgLst>
    <pc:chgData name="PARZEN Maximilian" userId="S::s1827105@ed.ac.uk::c60461ba-f535-42c3-b0e2-5ac881ca8955" providerId="AD" clId="Web-{D67CFF8A-E752-C86C-EF8C-805B0A6E1351}"/>
    <pc:docChg chg="addSld modSld">
      <pc:chgData name="PARZEN Maximilian" userId="S::s1827105@ed.ac.uk::c60461ba-f535-42c3-b0e2-5ac881ca8955" providerId="AD" clId="Web-{D67CFF8A-E752-C86C-EF8C-805B0A6E1351}" dt="2022-03-01T06:21:29.738" v="14" actId="1076"/>
      <pc:docMkLst>
        <pc:docMk/>
      </pc:docMkLst>
      <pc:sldChg chg="addSp modSp new">
        <pc:chgData name="PARZEN Maximilian" userId="S::s1827105@ed.ac.uk::c60461ba-f535-42c3-b0e2-5ac881ca8955" providerId="AD" clId="Web-{D67CFF8A-E752-C86C-EF8C-805B0A6E1351}" dt="2022-03-01T06:21:29.738" v="14" actId="1076"/>
        <pc:sldMkLst>
          <pc:docMk/>
          <pc:sldMk cId="3128520415" sldId="667"/>
        </pc:sldMkLst>
        <pc:spChg chg="mod">
          <ac:chgData name="PARZEN Maximilian" userId="S::s1827105@ed.ac.uk::c60461ba-f535-42c3-b0e2-5ac881ca8955" providerId="AD" clId="Web-{D67CFF8A-E752-C86C-EF8C-805B0A6E1351}" dt="2022-03-01T06:17:44.793" v="3" actId="1076"/>
          <ac:spMkLst>
            <pc:docMk/>
            <pc:sldMk cId="3128520415" sldId="667"/>
            <ac:spMk id="3" creationId="{BA38890C-1FE2-4D23-B1FE-A07E594D924B}"/>
          </ac:spMkLst>
        </pc:spChg>
        <pc:picChg chg="add mod">
          <ac:chgData name="PARZEN Maximilian" userId="S::s1827105@ed.ac.uk::c60461ba-f535-42c3-b0e2-5ac881ca8955" providerId="AD" clId="Web-{D67CFF8A-E752-C86C-EF8C-805B0A6E1351}" dt="2022-03-01T06:21:29.738" v="14" actId="1076"/>
          <ac:picMkLst>
            <pc:docMk/>
            <pc:sldMk cId="3128520415" sldId="667"/>
            <ac:picMk id="4" creationId="{C210169F-B0F4-4992-8424-44582652FB42}"/>
          </ac:picMkLst>
        </pc:picChg>
      </pc:sldChg>
    </pc:docChg>
  </pc:docChgLst>
  <pc:docChgLst>
    <pc:chgData name="PARZEN Maximilian" userId="S::s1827105@ed.ac.uk::c60461ba-f535-42c3-b0e2-5ac881ca8955" providerId="AD" clId="Web-{EFC3D79E-0575-ED44-B5E1-D03CDECABDFD}"/>
    <pc:docChg chg="addSld modSld">
      <pc:chgData name="PARZEN Maximilian" userId="S::s1827105@ed.ac.uk::c60461ba-f535-42c3-b0e2-5ac881ca8955" providerId="AD" clId="Web-{EFC3D79E-0575-ED44-B5E1-D03CDECABDFD}" dt="2022-03-01T06:37:41.847" v="47"/>
      <pc:docMkLst>
        <pc:docMk/>
      </pc:docMkLst>
      <pc:sldChg chg="addSp delSp modSp new">
        <pc:chgData name="PARZEN Maximilian" userId="S::s1827105@ed.ac.uk::c60461ba-f535-42c3-b0e2-5ac881ca8955" providerId="AD" clId="Web-{EFC3D79E-0575-ED44-B5E1-D03CDECABDFD}" dt="2022-03-01T06:30:53.026" v="38" actId="1076"/>
        <pc:sldMkLst>
          <pc:docMk/>
          <pc:sldMk cId="2346340173" sldId="668"/>
        </pc:sldMkLst>
        <pc:spChg chg="del">
          <ac:chgData name="PARZEN Maximilian" userId="S::s1827105@ed.ac.uk::c60461ba-f535-42c3-b0e2-5ac881ca8955" providerId="AD" clId="Web-{EFC3D79E-0575-ED44-B5E1-D03CDECABDFD}" dt="2022-03-01T06:27:40.287" v="1"/>
          <ac:spMkLst>
            <pc:docMk/>
            <pc:sldMk cId="2346340173" sldId="668"/>
            <ac:spMk id="3" creationId="{CA41D2BC-1930-44D9-BEA2-053A75A49B22}"/>
          </ac:spMkLst>
        </pc:spChg>
        <pc:spChg chg="add mod">
          <ac:chgData name="PARZEN Maximilian" userId="S::s1827105@ed.ac.uk::c60461ba-f535-42c3-b0e2-5ac881ca8955" providerId="AD" clId="Web-{EFC3D79E-0575-ED44-B5E1-D03CDECABDFD}" dt="2022-03-01T06:30:53.026" v="38" actId="1076"/>
          <ac:spMkLst>
            <pc:docMk/>
            <pc:sldMk cId="2346340173" sldId="668"/>
            <ac:spMk id="5" creationId="{D68E288B-7DA7-412B-AFB0-AF95DBD60032}"/>
          </ac:spMkLst>
        </pc:spChg>
        <pc:picChg chg="add mod">
          <ac:chgData name="PARZEN Maximilian" userId="S::s1827105@ed.ac.uk::c60461ba-f535-42c3-b0e2-5ac881ca8955" providerId="AD" clId="Web-{EFC3D79E-0575-ED44-B5E1-D03CDECABDFD}" dt="2022-03-01T06:27:41.787" v="7" actId="1076"/>
          <ac:picMkLst>
            <pc:docMk/>
            <pc:sldMk cId="2346340173" sldId="668"/>
            <ac:picMk id="4" creationId="{6284072A-6E8C-4DAE-9528-919D52CFB441}"/>
          </ac:picMkLst>
        </pc:picChg>
      </pc:sldChg>
      <pc:sldChg chg="addSp modSp new">
        <pc:chgData name="PARZEN Maximilian" userId="S::s1827105@ed.ac.uk::c60461ba-f535-42c3-b0e2-5ac881ca8955" providerId="AD" clId="Web-{EFC3D79E-0575-ED44-B5E1-D03CDECABDFD}" dt="2022-03-01T06:37:41.847" v="47"/>
        <pc:sldMkLst>
          <pc:docMk/>
          <pc:sldMk cId="758641816" sldId="669"/>
        </pc:sldMkLst>
        <pc:spChg chg="mod">
          <ac:chgData name="PARZEN Maximilian" userId="S::s1827105@ed.ac.uk::c60461ba-f535-42c3-b0e2-5ac881ca8955" providerId="AD" clId="Web-{EFC3D79E-0575-ED44-B5E1-D03CDECABDFD}" dt="2022-03-01T06:37:41.816" v="45" actId="20577"/>
          <ac:spMkLst>
            <pc:docMk/>
            <pc:sldMk cId="758641816" sldId="669"/>
            <ac:spMk id="3" creationId="{711E4D82-322F-4F30-89FD-92A24E4A01E7}"/>
          </ac:spMkLst>
        </pc:spChg>
        <pc:spChg chg="add mod">
          <ac:chgData name="PARZEN Maximilian" userId="S::s1827105@ed.ac.uk::c60461ba-f535-42c3-b0e2-5ac881ca8955" providerId="AD" clId="Web-{EFC3D79E-0575-ED44-B5E1-D03CDECABDFD}" dt="2022-03-01T06:37:41.847" v="47"/>
          <ac:spMkLst>
            <pc:docMk/>
            <pc:sldMk cId="758641816" sldId="669"/>
            <ac:spMk id="4" creationId="{C930BBAE-3366-458D-9F06-D57548619546}"/>
          </ac:spMkLst>
        </pc:spChg>
      </pc:sldChg>
    </pc:docChg>
  </pc:docChgLst>
  <pc:docChgLst>
    <pc:chgData name="PARZEN Maximilian" userId="S::s1827105@ed.ac.uk::c60461ba-f535-42c3-b0e2-5ac881ca8955" providerId="AD" clId="Web-{93441F59-5E4A-5BF4-1320-D9A3C693E60D}"/>
    <pc:docChg chg="delSld modSld">
      <pc:chgData name="PARZEN Maximilian" userId="S::s1827105@ed.ac.uk::c60461ba-f535-42c3-b0e2-5ac881ca8955" providerId="AD" clId="Web-{93441F59-5E4A-5BF4-1320-D9A3C693E60D}" dt="2022-02-16T14:58:22.127" v="106"/>
      <pc:docMkLst>
        <pc:docMk/>
      </pc:docMkLst>
      <pc:sldChg chg="del">
        <pc:chgData name="PARZEN Maximilian" userId="S::s1827105@ed.ac.uk::c60461ba-f535-42c3-b0e2-5ac881ca8955" providerId="AD" clId="Web-{93441F59-5E4A-5BF4-1320-D9A3C693E60D}" dt="2022-02-16T14:43:26.282" v="83"/>
        <pc:sldMkLst>
          <pc:docMk/>
          <pc:sldMk cId="567251947" sldId="400"/>
        </pc:sldMkLst>
      </pc:sldChg>
      <pc:sldChg chg="del">
        <pc:chgData name="PARZEN Maximilian" userId="S::s1827105@ed.ac.uk::c60461ba-f535-42c3-b0e2-5ac881ca8955" providerId="AD" clId="Web-{93441F59-5E4A-5BF4-1320-D9A3C693E60D}" dt="2022-02-16T14:42:48.920" v="67"/>
        <pc:sldMkLst>
          <pc:docMk/>
          <pc:sldMk cId="3799301757" sldId="467"/>
        </pc:sldMkLst>
      </pc:sldChg>
      <pc:sldChg chg="del">
        <pc:chgData name="PARZEN Maximilian" userId="S::s1827105@ed.ac.uk::c60461ba-f535-42c3-b0e2-5ac881ca8955" providerId="AD" clId="Web-{93441F59-5E4A-5BF4-1320-D9A3C693E60D}" dt="2022-02-16T14:42:37.638" v="55"/>
        <pc:sldMkLst>
          <pc:docMk/>
          <pc:sldMk cId="722121755" sldId="469"/>
        </pc:sldMkLst>
      </pc:sldChg>
      <pc:sldChg chg="del">
        <pc:chgData name="PARZEN Maximilian" userId="S::s1827105@ed.ac.uk::c60461ba-f535-42c3-b0e2-5ac881ca8955" providerId="AD" clId="Web-{93441F59-5E4A-5BF4-1320-D9A3C693E60D}" dt="2022-02-16T14:42:41.170" v="58"/>
        <pc:sldMkLst>
          <pc:docMk/>
          <pc:sldMk cId="2529183879" sldId="490"/>
        </pc:sldMkLst>
      </pc:sldChg>
      <pc:sldChg chg="del">
        <pc:chgData name="PARZEN Maximilian" userId="S::s1827105@ed.ac.uk::c60461ba-f535-42c3-b0e2-5ac881ca8955" providerId="AD" clId="Web-{93441F59-5E4A-5BF4-1320-D9A3C693E60D}" dt="2022-02-16T14:42:47.326" v="64"/>
        <pc:sldMkLst>
          <pc:docMk/>
          <pc:sldMk cId="1859788214" sldId="493"/>
        </pc:sldMkLst>
      </pc:sldChg>
      <pc:sldChg chg="del">
        <pc:chgData name="PARZEN Maximilian" userId="S::s1827105@ed.ac.uk::c60461ba-f535-42c3-b0e2-5ac881ca8955" providerId="AD" clId="Web-{93441F59-5E4A-5BF4-1320-D9A3C693E60D}" dt="2022-02-16T14:43:06.922" v="76"/>
        <pc:sldMkLst>
          <pc:docMk/>
          <pc:sldMk cId="1655115429" sldId="494"/>
        </pc:sldMkLst>
      </pc:sldChg>
      <pc:sldChg chg="del">
        <pc:chgData name="PARZEN Maximilian" userId="S::s1827105@ed.ac.uk::c60461ba-f535-42c3-b0e2-5ac881ca8955" providerId="AD" clId="Web-{93441F59-5E4A-5BF4-1320-D9A3C693E60D}" dt="2022-02-16T14:43:03.062" v="71"/>
        <pc:sldMkLst>
          <pc:docMk/>
          <pc:sldMk cId="2251938504" sldId="495"/>
        </pc:sldMkLst>
      </pc:sldChg>
      <pc:sldChg chg="del">
        <pc:chgData name="PARZEN Maximilian" userId="S::s1827105@ed.ac.uk::c60461ba-f535-42c3-b0e2-5ac881ca8955" providerId="AD" clId="Web-{93441F59-5E4A-5BF4-1320-D9A3C693E60D}" dt="2022-02-16T14:42:47.827" v="65"/>
        <pc:sldMkLst>
          <pc:docMk/>
          <pc:sldMk cId="2693488956" sldId="496"/>
        </pc:sldMkLst>
      </pc:sldChg>
      <pc:sldChg chg="del">
        <pc:chgData name="PARZEN Maximilian" userId="S::s1827105@ed.ac.uk::c60461ba-f535-42c3-b0e2-5ac881ca8955" providerId="AD" clId="Web-{93441F59-5E4A-5BF4-1320-D9A3C693E60D}" dt="2022-02-16T14:42:46.561" v="63"/>
        <pc:sldMkLst>
          <pc:docMk/>
          <pc:sldMk cId="3178059470" sldId="509"/>
        </pc:sldMkLst>
      </pc:sldChg>
      <pc:sldChg chg="del">
        <pc:chgData name="PARZEN Maximilian" userId="S::s1827105@ed.ac.uk::c60461ba-f535-42c3-b0e2-5ac881ca8955" providerId="AD" clId="Web-{93441F59-5E4A-5BF4-1320-D9A3C693E60D}" dt="2022-02-16T14:43:06.390" v="74"/>
        <pc:sldMkLst>
          <pc:docMk/>
          <pc:sldMk cId="2184684044" sldId="511"/>
        </pc:sldMkLst>
      </pc:sldChg>
      <pc:sldChg chg="del">
        <pc:chgData name="PARZEN Maximilian" userId="S::s1827105@ed.ac.uk::c60461ba-f535-42c3-b0e2-5ac881ca8955" providerId="AD" clId="Web-{93441F59-5E4A-5BF4-1320-D9A3C693E60D}" dt="2022-02-16T14:42:47.873" v="66"/>
        <pc:sldMkLst>
          <pc:docMk/>
          <pc:sldMk cId="1847740940" sldId="513"/>
        </pc:sldMkLst>
      </pc:sldChg>
      <pc:sldChg chg="del">
        <pc:chgData name="PARZEN Maximilian" userId="S::s1827105@ed.ac.uk::c60461ba-f535-42c3-b0e2-5ac881ca8955" providerId="AD" clId="Web-{93441F59-5E4A-5BF4-1320-D9A3C693E60D}" dt="2022-02-16T14:42:53.202" v="70"/>
        <pc:sldMkLst>
          <pc:docMk/>
          <pc:sldMk cId="2912329503" sldId="514"/>
        </pc:sldMkLst>
      </pc:sldChg>
      <pc:sldChg chg="del">
        <pc:chgData name="PARZEN Maximilian" userId="S::s1827105@ed.ac.uk::c60461ba-f535-42c3-b0e2-5ac881ca8955" providerId="AD" clId="Web-{93441F59-5E4A-5BF4-1320-D9A3C693E60D}" dt="2022-02-16T14:42:51.686" v="69"/>
        <pc:sldMkLst>
          <pc:docMk/>
          <pc:sldMk cId="3523062792" sldId="515"/>
        </pc:sldMkLst>
      </pc:sldChg>
      <pc:sldChg chg="del">
        <pc:chgData name="PARZEN Maximilian" userId="S::s1827105@ed.ac.uk::c60461ba-f535-42c3-b0e2-5ac881ca8955" providerId="AD" clId="Web-{93441F59-5E4A-5BF4-1320-D9A3C693E60D}" dt="2022-02-16T14:42:49.999" v="68"/>
        <pc:sldMkLst>
          <pc:docMk/>
          <pc:sldMk cId="1661446017" sldId="516"/>
        </pc:sldMkLst>
      </pc:sldChg>
      <pc:sldChg chg="del">
        <pc:chgData name="PARZEN Maximilian" userId="S::s1827105@ed.ac.uk::c60461ba-f535-42c3-b0e2-5ac881ca8955" providerId="AD" clId="Web-{93441F59-5E4A-5BF4-1320-D9A3C693E60D}" dt="2022-02-16T14:43:04.390" v="72"/>
        <pc:sldMkLst>
          <pc:docMk/>
          <pc:sldMk cId="3157715001" sldId="518"/>
        </pc:sldMkLst>
      </pc:sldChg>
      <pc:sldChg chg="del">
        <pc:chgData name="PARZEN Maximilian" userId="S::s1827105@ed.ac.uk::c60461ba-f535-42c3-b0e2-5ac881ca8955" providerId="AD" clId="Web-{93441F59-5E4A-5BF4-1320-D9A3C693E60D}" dt="2022-02-16T14:43:05.812" v="73"/>
        <pc:sldMkLst>
          <pc:docMk/>
          <pc:sldMk cId="1056108361" sldId="520"/>
        </pc:sldMkLst>
      </pc:sldChg>
      <pc:sldChg chg="del">
        <pc:chgData name="PARZEN Maximilian" userId="S::s1827105@ed.ac.uk::c60461ba-f535-42c3-b0e2-5ac881ca8955" providerId="AD" clId="Web-{93441F59-5E4A-5BF4-1320-D9A3C693E60D}" dt="2022-02-16T14:42:44.826" v="62"/>
        <pc:sldMkLst>
          <pc:docMk/>
          <pc:sldMk cId="823972431" sldId="526"/>
        </pc:sldMkLst>
      </pc:sldChg>
      <pc:sldChg chg="del">
        <pc:chgData name="PARZEN Maximilian" userId="S::s1827105@ed.ac.uk::c60461ba-f535-42c3-b0e2-5ac881ca8955" providerId="AD" clId="Web-{93441F59-5E4A-5BF4-1320-D9A3C693E60D}" dt="2022-02-16T14:42:39.748" v="57"/>
        <pc:sldMkLst>
          <pc:docMk/>
          <pc:sldMk cId="2363298030" sldId="528"/>
        </pc:sldMkLst>
      </pc:sldChg>
      <pc:sldChg chg="del">
        <pc:chgData name="PARZEN Maximilian" userId="S::s1827105@ed.ac.uk::c60461ba-f535-42c3-b0e2-5ac881ca8955" providerId="AD" clId="Web-{93441F59-5E4A-5BF4-1320-D9A3C693E60D}" dt="2022-02-16T14:43:08.250" v="77"/>
        <pc:sldMkLst>
          <pc:docMk/>
          <pc:sldMk cId="1666230431" sldId="536"/>
        </pc:sldMkLst>
      </pc:sldChg>
      <pc:sldChg chg="del">
        <pc:chgData name="PARZEN Maximilian" userId="S::s1827105@ed.ac.uk::c60461ba-f535-42c3-b0e2-5ac881ca8955" providerId="AD" clId="Web-{93441F59-5E4A-5BF4-1320-D9A3C693E60D}" dt="2022-02-16T14:43:06.859" v="75"/>
        <pc:sldMkLst>
          <pc:docMk/>
          <pc:sldMk cId="336803934" sldId="542"/>
        </pc:sldMkLst>
      </pc:sldChg>
      <pc:sldChg chg="del">
        <pc:chgData name="PARZEN Maximilian" userId="S::s1827105@ed.ac.uk::c60461ba-f535-42c3-b0e2-5ac881ca8955" providerId="AD" clId="Web-{93441F59-5E4A-5BF4-1320-D9A3C693E60D}" dt="2022-02-16T14:42:07.042" v="27"/>
        <pc:sldMkLst>
          <pc:docMk/>
          <pc:sldMk cId="569501716" sldId="546"/>
        </pc:sldMkLst>
      </pc:sldChg>
      <pc:sldChg chg="del">
        <pc:chgData name="PARZEN Maximilian" userId="S::s1827105@ed.ac.uk::c60461ba-f535-42c3-b0e2-5ac881ca8955" providerId="AD" clId="Web-{93441F59-5E4A-5BF4-1320-D9A3C693E60D}" dt="2022-02-16T14:42:09.121" v="28"/>
        <pc:sldMkLst>
          <pc:docMk/>
          <pc:sldMk cId="1701188204" sldId="547"/>
        </pc:sldMkLst>
      </pc:sldChg>
      <pc:sldChg chg="del">
        <pc:chgData name="PARZEN Maximilian" userId="S::s1827105@ed.ac.uk::c60461ba-f535-42c3-b0e2-5ac881ca8955" providerId="AD" clId="Web-{93441F59-5E4A-5BF4-1320-D9A3C693E60D}" dt="2022-02-16T14:42:03.417" v="23"/>
        <pc:sldMkLst>
          <pc:docMk/>
          <pc:sldMk cId="2930094385" sldId="551"/>
        </pc:sldMkLst>
      </pc:sldChg>
      <pc:sldChg chg="del">
        <pc:chgData name="PARZEN Maximilian" userId="S::s1827105@ed.ac.uk::c60461ba-f535-42c3-b0e2-5ac881ca8955" providerId="AD" clId="Web-{93441F59-5E4A-5BF4-1320-D9A3C693E60D}" dt="2022-02-16T14:42:12.590" v="32"/>
        <pc:sldMkLst>
          <pc:docMk/>
          <pc:sldMk cId="3736812527" sldId="558"/>
        </pc:sldMkLst>
      </pc:sldChg>
      <pc:sldChg chg="del">
        <pc:chgData name="PARZEN Maximilian" userId="S::s1827105@ed.ac.uk::c60461ba-f535-42c3-b0e2-5ac881ca8955" providerId="AD" clId="Web-{93441F59-5E4A-5BF4-1320-D9A3C693E60D}" dt="2022-02-16T14:42:18.653" v="38"/>
        <pc:sldMkLst>
          <pc:docMk/>
          <pc:sldMk cId="721252142" sldId="562"/>
        </pc:sldMkLst>
      </pc:sldChg>
      <pc:sldChg chg="del">
        <pc:chgData name="PARZEN Maximilian" userId="S::s1827105@ed.ac.uk::c60461ba-f535-42c3-b0e2-5ac881ca8955" providerId="AD" clId="Web-{93441F59-5E4A-5BF4-1320-D9A3C693E60D}" dt="2022-02-16T14:42:36.185" v="52"/>
        <pc:sldMkLst>
          <pc:docMk/>
          <pc:sldMk cId="980609975" sldId="566"/>
        </pc:sldMkLst>
      </pc:sldChg>
      <pc:sldChg chg="del">
        <pc:chgData name="PARZEN Maximilian" userId="S::s1827105@ed.ac.uk::c60461ba-f535-42c3-b0e2-5ac881ca8955" providerId="AD" clId="Web-{93441F59-5E4A-5BF4-1320-D9A3C693E60D}" dt="2022-02-16T14:42:11.308" v="30"/>
        <pc:sldMkLst>
          <pc:docMk/>
          <pc:sldMk cId="548782124" sldId="570"/>
        </pc:sldMkLst>
      </pc:sldChg>
      <pc:sldChg chg="del">
        <pc:chgData name="PARZEN Maximilian" userId="S::s1827105@ed.ac.uk::c60461ba-f535-42c3-b0e2-5ac881ca8955" providerId="AD" clId="Web-{93441F59-5E4A-5BF4-1320-D9A3C693E60D}" dt="2022-02-16T14:42:35.247" v="51"/>
        <pc:sldMkLst>
          <pc:docMk/>
          <pc:sldMk cId="1168906460" sldId="571"/>
        </pc:sldMkLst>
      </pc:sldChg>
      <pc:sldChg chg="del">
        <pc:chgData name="PARZEN Maximilian" userId="S::s1827105@ed.ac.uk::c60461ba-f535-42c3-b0e2-5ac881ca8955" providerId="AD" clId="Web-{93441F59-5E4A-5BF4-1320-D9A3C693E60D}" dt="2022-02-16T14:42:37.685" v="56"/>
        <pc:sldMkLst>
          <pc:docMk/>
          <pc:sldMk cId="3307096360" sldId="572"/>
        </pc:sldMkLst>
      </pc:sldChg>
      <pc:sldChg chg="addSp delSp">
        <pc:chgData name="PARZEN Maximilian" userId="S::s1827105@ed.ac.uk::c60461ba-f535-42c3-b0e2-5ac881ca8955" providerId="AD" clId="Web-{93441F59-5E4A-5BF4-1320-D9A3C693E60D}" dt="2022-02-16T14:58:22.127" v="106"/>
        <pc:sldMkLst>
          <pc:docMk/>
          <pc:sldMk cId="4287442804" sldId="575"/>
        </pc:sldMkLst>
        <pc:spChg chg="del">
          <ac:chgData name="PARZEN Maximilian" userId="S::s1827105@ed.ac.uk::c60461ba-f535-42c3-b0e2-5ac881ca8955" providerId="AD" clId="Web-{93441F59-5E4A-5BF4-1320-D9A3C693E60D}" dt="2022-02-16T14:58:04.048" v="103"/>
          <ac:spMkLst>
            <pc:docMk/>
            <pc:sldMk cId="4287442804" sldId="575"/>
            <ac:spMk id="3" creationId="{19AD1AC6-A762-40B5-B08A-429EBF54693E}"/>
          </ac:spMkLst>
        </pc:spChg>
        <pc:spChg chg="del">
          <ac:chgData name="PARZEN Maximilian" userId="S::s1827105@ed.ac.uk::c60461ba-f535-42c3-b0e2-5ac881ca8955" providerId="AD" clId="Web-{93441F59-5E4A-5BF4-1320-D9A3C693E60D}" dt="2022-02-16T14:58:01.876" v="102"/>
          <ac:spMkLst>
            <pc:docMk/>
            <pc:sldMk cId="4287442804" sldId="575"/>
            <ac:spMk id="4" creationId="{2D14BD4D-1E08-4D89-8C39-AA16A13B3D89}"/>
          </ac:spMkLst>
        </pc:spChg>
        <pc:spChg chg="add">
          <ac:chgData name="PARZEN Maximilian" userId="S::s1827105@ed.ac.uk::c60461ba-f535-42c3-b0e2-5ac881ca8955" providerId="AD" clId="Web-{93441F59-5E4A-5BF4-1320-D9A3C693E60D}" dt="2022-02-16T14:58:04.907" v="104"/>
          <ac:spMkLst>
            <pc:docMk/>
            <pc:sldMk cId="4287442804" sldId="575"/>
            <ac:spMk id="5" creationId="{55B65A9F-6774-4A38-BDB3-BCE351433CE0}"/>
          </ac:spMkLst>
        </pc:spChg>
        <pc:spChg chg="add del">
          <ac:chgData name="PARZEN Maximilian" userId="S::s1827105@ed.ac.uk::c60461ba-f535-42c3-b0e2-5ac881ca8955" providerId="AD" clId="Web-{93441F59-5E4A-5BF4-1320-D9A3C693E60D}" dt="2022-02-16T14:58:22.127" v="106"/>
          <ac:spMkLst>
            <pc:docMk/>
            <pc:sldMk cId="4287442804" sldId="575"/>
            <ac:spMk id="8" creationId="{300A61E2-4026-4861-87F1-0F9EC33D4510}"/>
          </ac:spMkLst>
        </pc:spChg>
      </pc:sldChg>
      <pc:sldChg chg="del">
        <pc:chgData name="PARZEN Maximilian" userId="S::s1827105@ed.ac.uk::c60461ba-f535-42c3-b0e2-5ac881ca8955" providerId="AD" clId="Web-{93441F59-5E4A-5BF4-1320-D9A3C693E60D}" dt="2022-02-16T14:43:09.453" v="78"/>
        <pc:sldMkLst>
          <pc:docMk/>
          <pc:sldMk cId="1502369459" sldId="578"/>
        </pc:sldMkLst>
      </pc:sldChg>
      <pc:sldChg chg="del">
        <pc:chgData name="PARZEN Maximilian" userId="S::s1827105@ed.ac.uk::c60461ba-f535-42c3-b0e2-5ac881ca8955" providerId="AD" clId="Web-{93441F59-5E4A-5BF4-1320-D9A3C693E60D}" dt="2022-02-16T14:43:19.907" v="79"/>
        <pc:sldMkLst>
          <pc:docMk/>
          <pc:sldMk cId="463306422" sldId="579"/>
        </pc:sldMkLst>
      </pc:sldChg>
      <pc:sldChg chg="del">
        <pc:chgData name="PARZEN Maximilian" userId="S::s1827105@ed.ac.uk::c60461ba-f535-42c3-b0e2-5ac881ca8955" providerId="AD" clId="Web-{93441F59-5E4A-5BF4-1320-D9A3C693E60D}" dt="2022-02-16T14:42:41.920" v="59"/>
        <pc:sldMkLst>
          <pc:docMk/>
          <pc:sldMk cId="871624083" sldId="580"/>
        </pc:sldMkLst>
      </pc:sldChg>
      <pc:sldChg chg="del">
        <pc:chgData name="PARZEN Maximilian" userId="S::s1827105@ed.ac.uk::c60461ba-f535-42c3-b0e2-5ac881ca8955" providerId="AD" clId="Web-{93441F59-5E4A-5BF4-1320-D9A3C693E60D}" dt="2022-02-16T14:42:42.014" v="60"/>
        <pc:sldMkLst>
          <pc:docMk/>
          <pc:sldMk cId="3237051397" sldId="582"/>
        </pc:sldMkLst>
      </pc:sldChg>
      <pc:sldChg chg="del">
        <pc:chgData name="PARZEN Maximilian" userId="S::s1827105@ed.ac.uk::c60461ba-f535-42c3-b0e2-5ac881ca8955" providerId="AD" clId="Web-{93441F59-5E4A-5BF4-1320-D9A3C693E60D}" dt="2022-02-16T14:42:42.545" v="61"/>
        <pc:sldMkLst>
          <pc:docMk/>
          <pc:sldMk cId="224196112" sldId="583"/>
        </pc:sldMkLst>
      </pc:sldChg>
      <pc:sldChg chg="del">
        <pc:chgData name="PARZEN Maximilian" userId="S::s1827105@ed.ac.uk::c60461ba-f535-42c3-b0e2-5ac881ca8955" providerId="AD" clId="Web-{93441F59-5E4A-5BF4-1320-D9A3C693E60D}" dt="2022-02-16T14:42:11.355" v="31"/>
        <pc:sldMkLst>
          <pc:docMk/>
          <pc:sldMk cId="1297750574" sldId="585"/>
        </pc:sldMkLst>
      </pc:sldChg>
      <pc:sldChg chg="del">
        <pc:chgData name="PARZEN Maximilian" userId="S::s1827105@ed.ac.uk::c60461ba-f535-42c3-b0e2-5ac881ca8955" providerId="AD" clId="Web-{93441F59-5E4A-5BF4-1320-D9A3C693E60D}" dt="2022-02-16T14:42:25.028" v="43"/>
        <pc:sldMkLst>
          <pc:docMk/>
          <pc:sldMk cId="2569248577" sldId="592"/>
        </pc:sldMkLst>
      </pc:sldChg>
      <pc:sldChg chg="del">
        <pc:chgData name="PARZEN Maximilian" userId="S::s1827105@ed.ac.uk::c60461ba-f535-42c3-b0e2-5ac881ca8955" providerId="AD" clId="Web-{93441F59-5E4A-5BF4-1320-D9A3C693E60D}" dt="2022-02-16T14:42:27.825" v="44"/>
        <pc:sldMkLst>
          <pc:docMk/>
          <pc:sldMk cId="228836688" sldId="593"/>
        </pc:sldMkLst>
      </pc:sldChg>
      <pc:sldChg chg="del">
        <pc:chgData name="PARZEN Maximilian" userId="S::s1827105@ed.ac.uk::c60461ba-f535-42c3-b0e2-5ac881ca8955" providerId="AD" clId="Web-{93441F59-5E4A-5BF4-1320-D9A3C693E60D}" dt="2022-02-16T14:42:00.604" v="22"/>
        <pc:sldMkLst>
          <pc:docMk/>
          <pc:sldMk cId="3038262321" sldId="603"/>
        </pc:sldMkLst>
      </pc:sldChg>
      <pc:sldChg chg="del">
        <pc:chgData name="PARZEN Maximilian" userId="S::s1827105@ed.ac.uk::c60461ba-f535-42c3-b0e2-5ac881ca8955" providerId="AD" clId="Web-{93441F59-5E4A-5BF4-1320-D9A3C693E60D}" dt="2022-02-16T14:42:37.060" v="53"/>
        <pc:sldMkLst>
          <pc:docMk/>
          <pc:sldMk cId="573725795" sldId="607"/>
        </pc:sldMkLst>
      </pc:sldChg>
      <pc:sldChg chg="del">
        <pc:chgData name="PARZEN Maximilian" userId="S::s1827105@ed.ac.uk::c60461ba-f535-42c3-b0e2-5ac881ca8955" providerId="AD" clId="Web-{93441F59-5E4A-5BF4-1320-D9A3C693E60D}" dt="2022-02-16T14:43:21.626" v="80"/>
        <pc:sldMkLst>
          <pc:docMk/>
          <pc:sldMk cId="1431955711" sldId="611"/>
        </pc:sldMkLst>
      </pc:sldChg>
      <pc:sldChg chg="del">
        <pc:chgData name="PARZEN Maximilian" userId="S::s1827105@ed.ac.uk::c60461ba-f535-42c3-b0e2-5ac881ca8955" providerId="AD" clId="Web-{93441F59-5E4A-5BF4-1320-D9A3C693E60D}" dt="2022-02-16T14:42:35.154" v="50"/>
        <pc:sldMkLst>
          <pc:docMk/>
          <pc:sldMk cId="3514097031" sldId="618"/>
        </pc:sldMkLst>
      </pc:sldChg>
      <pc:sldChg chg="del">
        <pc:chgData name="PARZEN Maximilian" userId="S::s1827105@ed.ac.uk::c60461ba-f535-42c3-b0e2-5ac881ca8955" providerId="AD" clId="Web-{93441F59-5E4A-5BF4-1320-D9A3C693E60D}" dt="2022-02-16T14:42:34.591" v="49"/>
        <pc:sldMkLst>
          <pc:docMk/>
          <pc:sldMk cId="1819413259" sldId="619"/>
        </pc:sldMkLst>
      </pc:sldChg>
      <pc:sldChg chg="del">
        <pc:chgData name="PARZEN Maximilian" userId="S::s1827105@ed.ac.uk::c60461ba-f535-42c3-b0e2-5ac881ca8955" providerId="AD" clId="Web-{93441F59-5E4A-5BF4-1320-D9A3C693E60D}" dt="2022-02-16T14:42:34.013" v="48"/>
        <pc:sldMkLst>
          <pc:docMk/>
          <pc:sldMk cId="1967963123" sldId="620"/>
        </pc:sldMkLst>
      </pc:sldChg>
      <pc:sldChg chg="del">
        <pc:chgData name="PARZEN Maximilian" userId="S::s1827105@ed.ac.uk::c60461ba-f535-42c3-b0e2-5ac881ca8955" providerId="AD" clId="Web-{93441F59-5E4A-5BF4-1320-D9A3C693E60D}" dt="2022-02-16T14:42:31.950" v="47"/>
        <pc:sldMkLst>
          <pc:docMk/>
          <pc:sldMk cId="288675658" sldId="621"/>
        </pc:sldMkLst>
      </pc:sldChg>
      <pc:sldChg chg="del">
        <pc:chgData name="PARZEN Maximilian" userId="S::s1827105@ed.ac.uk::c60461ba-f535-42c3-b0e2-5ac881ca8955" providerId="AD" clId="Web-{93441F59-5E4A-5BF4-1320-D9A3C693E60D}" dt="2022-02-16T14:42:30.607" v="46"/>
        <pc:sldMkLst>
          <pc:docMk/>
          <pc:sldMk cId="1411637677" sldId="622"/>
        </pc:sldMkLst>
      </pc:sldChg>
      <pc:sldChg chg="del">
        <pc:chgData name="PARZEN Maximilian" userId="S::s1827105@ed.ac.uk::c60461ba-f535-42c3-b0e2-5ac881ca8955" providerId="AD" clId="Web-{93441F59-5E4A-5BF4-1320-D9A3C693E60D}" dt="2022-02-16T14:42:29.997" v="45"/>
        <pc:sldMkLst>
          <pc:docMk/>
          <pc:sldMk cId="783789445" sldId="623"/>
        </pc:sldMkLst>
      </pc:sldChg>
      <pc:sldChg chg="del">
        <pc:chgData name="PARZEN Maximilian" userId="S::s1827105@ed.ac.uk::c60461ba-f535-42c3-b0e2-5ac881ca8955" providerId="AD" clId="Web-{93441F59-5E4A-5BF4-1320-D9A3C693E60D}" dt="2022-02-16T14:42:13.168" v="33"/>
        <pc:sldMkLst>
          <pc:docMk/>
          <pc:sldMk cId="900061684" sldId="624"/>
        </pc:sldMkLst>
      </pc:sldChg>
      <pc:sldChg chg="del">
        <pc:chgData name="PARZEN Maximilian" userId="S::s1827105@ed.ac.uk::c60461ba-f535-42c3-b0e2-5ac881ca8955" providerId="AD" clId="Web-{93441F59-5E4A-5BF4-1320-D9A3C693E60D}" dt="2022-02-16T14:42:13.746" v="34"/>
        <pc:sldMkLst>
          <pc:docMk/>
          <pc:sldMk cId="3815210665" sldId="625"/>
        </pc:sldMkLst>
      </pc:sldChg>
      <pc:sldChg chg="del">
        <pc:chgData name="PARZEN Maximilian" userId="S::s1827105@ed.ac.uk::c60461ba-f535-42c3-b0e2-5ac881ca8955" providerId="AD" clId="Web-{93441F59-5E4A-5BF4-1320-D9A3C693E60D}" dt="2022-02-16T14:42:15.262" v="35"/>
        <pc:sldMkLst>
          <pc:docMk/>
          <pc:sldMk cId="630431014" sldId="626"/>
        </pc:sldMkLst>
      </pc:sldChg>
      <pc:sldChg chg="del">
        <pc:chgData name="PARZEN Maximilian" userId="S::s1827105@ed.ac.uk::c60461ba-f535-42c3-b0e2-5ac881ca8955" providerId="AD" clId="Web-{93441F59-5E4A-5BF4-1320-D9A3C693E60D}" dt="2022-02-16T14:42:16.668" v="36"/>
        <pc:sldMkLst>
          <pc:docMk/>
          <pc:sldMk cId="48851114" sldId="627"/>
        </pc:sldMkLst>
      </pc:sldChg>
      <pc:sldChg chg="del">
        <pc:chgData name="PARZEN Maximilian" userId="S::s1827105@ed.ac.uk::c60461ba-f535-42c3-b0e2-5ac881ca8955" providerId="AD" clId="Web-{93441F59-5E4A-5BF4-1320-D9A3C693E60D}" dt="2022-02-16T14:42:18.199" v="37"/>
        <pc:sldMkLst>
          <pc:docMk/>
          <pc:sldMk cId="235563759" sldId="628"/>
        </pc:sldMkLst>
      </pc:sldChg>
      <pc:sldChg chg="del">
        <pc:chgData name="PARZEN Maximilian" userId="S::s1827105@ed.ac.uk::c60461ba-f535-42c3-b0e2-5ac881ca8955" providerId="AD" clId="Web-{93441F59-5E4A-5BF4-1320-D9A3C693E60D}" dt="2022-02-16T14:42:22.012" v="40"/>
        <pc:sldMkLst>
          <pc:docMk/>
          <pc:sldMk cId="3604116904" sldId="629"/>
        </pc:sldMkLst>
      </pc:sldChg>
      <pc:sldChg chg="del">
        <pc:chgData name="PARZEN Maximilian" userId="S::s1827105@ed.ac.uk::c60461ba-f535-42c3-b0e2-5ac881ca8955" providerId="AD" clId="Web-{93441F59-5E4A-5BF4-1320-D9A3C693E60D}" dt="2022-02-16T14:42:23.356" v="41"/>
        <pc:sldMkLst>
          <pc:docMk/>
          <pc:sldMk cId="727986990" sldId="630"/>
        </pc:sldMkLst>
      </pc:sldChg>
      <pc:sldChg chg="del">
        <pc:chgData name="PARZEN Maximilian" userId="S::s1827105@ed.ac.uk::c60461ba-f535-42c3-b0e2-5ac881ca8955" providerId="AD" clId="Web-{93441F59-5E4A-5BF4-1320-D9A3C693E60D}" dt="2022-02-16T14:42:24.481" v="42"/>
        <pc:sldMkLst>
          <pc:docMk/>
          <pc:sldMk cId="3492911684" sldId="631"/>
        </pc:sldMkLst>
      </pc:sldChg>
      <pc:sldChg chg="del">
        <pc:chgData name="PARZEN Maximilian" userId="S::s1827105@ed.ac.uk::c60461ba-f535-42c3-b0e2-5ac881ca8955" providerId="AD" clId="Web-{93441F59-5E4A-5BF4-1320-D9A3C693E60D}" dt="2022-02-16T14:42:05.183" v="24"/>
        <pc:sldMkLst>
          <pc:docMk/>
          <pc:sldMk cId="1002374946" sldId="632"/>
        </pc:sldMkLst>
      </pc:sldChg>
      <pc:sldChg chg="del">
        <pc:chgData name="PARZEN Maximilian" userId="S::s1827105@ed.ac.uk::c60461ba-f535-42c3-b0e2-5ac881ca8955" providerId="AD" clId="Web-{93441F59-5E4A-5BF4-1320-D9A3C693E60D}" dt="2022-02-16T14:42:05.261" v="25"/>
        <pc:sldMkLst>
          <pc:docMk/>
          <pc:sldMk cId="4071924446" sldId="633"/>
        </pc:sldMkLst>
      </pc:sldChg>
      <pc:sldChg chg="del">
        <pc:chgData name="PARZEN Maximilian" userId="S::s1827105@ed.ac.uk::c60461ba-f535-42c3-b0e2-5ac881ca8955" providerId="AD" clId="Web-{93441F59-5E4A-5BF4-1320-D9A3C693E60D}" dt="2022-02-16T14:42:05.824" v="26"/>
        <pc:sldMkLst>
          <pc:docMk/>
          <pc:sldMk cId="3823177216" sldId="634"/>
        </pc:sldMkLst>
      </pc:sldChg>
      <pc:sldChg chg="del">
        <pc:chgData name="PARZEN Maximilian" userId="S::s1827105@ed.ac.uk::c60461ba-f535-42c3-b0e2-5ac881ca8955" providerId="AD" clId="Web-{93441F59-5E4A-5BF4-1320-D9A3C693E60D}" dt="2022-02-16T14:43:23.501" v="81"/>
        <pc:sldMkLst>
          <pc:docMk/>
          <pc:sldMk cId="2868034031" sldId="635"/>
        </pc:sldMkLst>
      </pc:sldChg>
      <pc:sldChg chg="del">
        <pc:chgData name="PARZEN Maximilian" userId="S::s1827105@ed.ac.uk::c60461ba-f535-42c3-b0e2-5ac881ca8955" providerId="AD" clId="Web-{93441F59-5E4A-5BF4-1320-D9A3C693E60D}" dt="2022-02-16T14:43:24.939" v="82"/>
        <pc:sldMkLst>
          <pc:docMk/>
          <pc:sldMk cId="2576010639" sldId="637"/>
        </pc:sldMkLst>
      </pc:sldChg>
      <pc:sldChg chg="del">
        <pc:chgData name="PARZEN Maximilian" userId="S::s1827105@ed.ac.uk::c60461ba-f535-42c3-b0e2-5ac881ca8955" providerId="AD" clId="Web-{93441F59-5E4A-5BF4-1320-D9A3C693E60D}" dt="2022-02-16T14:42:37.560" v="54"/>
        <pc:sldMkLst>
          <pc:docMk/>
          <pc:sldMk cId="2578214587" sldId="639"/>
        </pc:sldMkLst>
      </pc:sldChg>
      <pc:sldChg chg="del">
        <pc:chgData name="PARZEN Maximilian" userId="S::s1827105@ed.ac.uk::c60461ba-f535-42c3-b0e2-5ac881ca8955" providerId="AD" clId="Web-{93441F59-5E4A-5BF4-1320-D9A3C693E60D}" dt="2022-02-16T14:42:20.575" v="39"/>
        <pc:sldMkLst>
          <pc:docMk/>
          <pc:sldMk cId="2697284390" sldId="641"/>
        </pc:sldMkLst>
      </pc:sldChg>
      <pc:sldChg chg="del">
        <pc:chgData name="PARZEN Maximilian" userId="S::s1827105@ed.ac.uk::c60461ba-f535-42c3-b0e2-5ac881ca8955" providerId="AD" clId="Web-{93441F59-5E4A-5BF4-1320-D9A3C693E60D}" dt="2022-02-16T14:42:10.121" v="29"/>
        <pc:sldMkLst>
          <pc:docMk/>
          <pc:sldMk cId="932477409" sldId="643"/>
        </pc:sldMkLst>
      </pc:sldChg>
      <pc:sldChg chg="addSp delSp modSp">
        <pc:chgData name="PARZEN Maximilian" userId="S::s1827105@ed.ac.uk::c60461ba-f535-42c3-b0e2-5ac881ca8955" providerId="AD" clId="Web-{93441F59-5E4A-5BF4-1320-D9A3C693E60D}" dt="2022-02-16T14:57:51.234" v="101" actId="1076"/>
        <pc:sldMkLst>
          <pc:docMk/>
          <pc:sldMk cId="1731248724" sldId="648"/>
        </pc:sldMkLst>
        <pc:spChg chg="del mod">
          <ac:chgData name="PARZEN Maximilian" userId="S::s1827105@ed.ac.uk::c60461ba-f535-42c3-b0e2-5ac881ca8955" providerId="AD" clId="Web-{93441F59-5E4A-5BF4-1320-D9A3C693E60D}" dt="2022-02-16T14:57:16.310" v="96"/>
          <ac:spMkLst>
            <pc:docMk/>
            <pc:sldMk cId="1731248724" sldId="648"/>
            <ac:spMk id="3" creationId="{19AD1AC6-A762-40B5-B08A-429EBF54693E}"/>
          </ac:spMkLst>
        </pc:spChg>
        <pc:spChg chg="mod">
          <ac:chgData name="PARZEN Maximilian" userId="S::s1827105@ed.ac.uk::c60461ba-f535-42c3-b0e2-5ac881ca8955" providerId="AD" clId="Web-{93441F59-5E4A-5BF4-1320-D9A3C693E60D}" dt="2022-02-16T14:57:51.234" v="101" actId="1076"/>
          <ac:spMkLst>
            <pc:docMk/>
            <pc:sldMk cId="1731248724" sldId="648"/>
            <ac:spMk id="4" creationId="{2D14BD4D-1E08-4D89-8C39-AA16A13B3D89}"/>
          </ac:spMkLst>
        </pc:spChg>
        <pc:spChg chg="add mod">
          <ac:chgData name="PARZEN Maximilian" userId="S::s1827105@ed.ac.uk::c60461ba-f535-42c3-b0e2-5ac881ca8955" providerId="AD" clId="Web-{93441F59-5E4A-5BF4-1320-D9A3C693E60D}" dt="2022-02-16T14:56:56.168" v="94" actId="20577"/>
          <ac:spMkLst>
            <pc:docMk/>
            <pc:sldMk cId="1731248724" sldId="648"/>
            <ac:spMk id="8" creationId="{09CC8AAD-9206-4604-9862-C353FDA0FA63}"/>
          </ac:spMkLst>
        </pc:spChg>
        <pc:picChg chg="add mod modCrop">
          <ac:chgData name="PARZEN Maximilian" userId="S::s1827105@ed.ac.uk::c60461ba-f535-42c3-b0e2-5ac881ca8955" providerId="AD" clId="Web-{93441F59-5E4A-5BF4-1320-D9A3C693E60D}" dt="2022-02-16T14:37:23.022" v="7" actId="1076"/>
          <ac:picMkLst>
            <pc:docMk/>
            <pc:sldMk cId="1731248724" sldId="648"/>
            <ac:picMk id="5" creationId="{8D2B57D7-B634-4D4E-B73F-FA0F61846007}"/>
          </ac:picMkLst>
        </pc:picChg>
      </pc:sldChg>
      <pc:sldChg chg="del">
        <pc:chgData name="PARZEN Maximilian" userId="S::s1827105@ed.ac.uk::c60461ba-f535-42c3-b0e2-5ac881ca8955" providerId="AD" clId="Web-{93441F59-5E4A-5BF4-1320-D9A3C693E60D}" dt="2022-02-16T14:43:28.142" v="84"/>
        <pc:sldMkLst>
          <pc:docMk/>
          <pc:sldMk cId="2296310910" sldId="661"/>
        </pc:sldMkLst>
      </pc:sldChg>
      <pc:sldChg chg="del">
        <pc:chgData name="PARZEN Maximilian" userId="S::s1827105@ed.ac.uk::c60461ba-f535-42c3-b0e2-5ac881ca8955" providerId="AD" clId="Web-{93441F59-5E4A-5BF4-1320-D9A3C693E60D}" dt="2022-02-16T14:08:37.806" v="0"/>
        <pc:sldMkLst>
          <pc:docMk/>
          <pc:sldMk cId="3695341598" sldId="667"/>
        </pc:sldMkLst>
      </pc:sldChg>
    </pc:docChg>
  </pc:docChgLst>
  <pc:docChgLst>
    <pc:chgData name="PARZEN Maximilian" userId="S::s1827105@ed.ac.uk::c60461ba-f535-42c3-b0e2-5ac881ca8955" providerId="AD" clId="Web-{62490E4E-6504-3906-6CA8-3CE296C645A7}"/>
    <pc:docChg chg="modSld">
      <pc:chgData name="PARZEN Maximilian" userId="S::s1827105@ed.ac.uk::c60461ba-f535-42c3-b0e2-5ac881ca8955" providerId="AD" clId="Web-{62490E4E-6504-3906-6CA8-3CE296C645A7}" dt="2022-02-19T21:45:34.987" v="5" actId="1076"/>
      <pc:docMkLst>
        <pc:docMk/>
      </pc:docMkLst>
      <pc:sldChg chg="modSp">
        <pc:chgData name="PARZEN Maximilian" userId="S::s1827105@ed.ac.uk::c60461ba-f535-42c3-b0e2-5ac881ca8955" providerId="AD" clId="Web-{62490E4E-6504-3906-6CA8-3CE296C645A7}" dt="2022-02-19T21:45:34.987" v="5" actId="1076"/>
        <pc:sldMkLst>
          <pc:docMk/>
          <pc:sldMk cId="1871921596" sldId="664"/>
        </pc:sldMkLst>
        <pc:grpChg chg="mod">
          <ac:chgData name="PARZEN Maximilian" userId="S::s1827105@ed.ac.uk::c60461ba-f535-42c3-b0e2-5ac881ca8955" providerId="AD" clId="Web-{62490E4E-6504-3906-6CA8-3CE296C645A7}" dt="2022-02-19T21:45:32.440" v="4" actId="1076"/>
          <ac:grpSpMkLst>
            <pc:docMk/>
            <pc:sldMk cId="1871921596" sldId="664"/>
            <ac:grpSpMk id="14" creationId="{B3A6CD13-463E-45CC-9B87-D6EB42AF9E1E}"/>
          </ac:grpSpMkLst>
        </pc:grpChg>
        <pc:picChg chg="mod">
          <ac:chgData name="PARZEN Maximilian" userId="S::s1827105@ed.ac.uk::c60461ba-f535-42c3-b0e2-5ac881ca8955" providerId="AD" clId="Web-{62490E4E-6504-3906-6CA8-3CE296C645A7}" dt="2022-02-19T21:45:34.987" v="5" actId="1076"/>
          <ac:picMkLst>
            <pc:docMk/>
            <pc:sldMk cId="1871921596" sldId="664"/>
            <ac:picMk id="8" creationId="{8ACFA37C-7E94-4515-82A6-41527FC253F5}"/>
          </ac:picMkLst>
        </pc:picChg>
      </pc:sldChg>
    </pc:docChg>
  </pc:docChgLst>
  <pc:docChgLst>
    <pc:chgData name="PARZEN Maximilian" userId="S::s1827105@ed.ac.uk::c60461ba-f535-42c3-b0e2-5ac881ca8955" providerId="AD" clId="Web-{3822AE77-1F74-B75F-3964-D157E3B50EBA}"/>
    <pc:docChg chg="delSld modSld sldOrd">
      <pc:chgData name="PARZEN Maximilian" userId="S::s1827105@ed.ac.uk::c60461ba-f535-42c3-b0e2-5ac881ca8955" providerId="AD" clId="Web-{3822AE77-1F74-B75F-3964-D157E3B50EBA}" dt="2022-03-01T06:43:52.154" v="7" actId="1076"/>
      <pc:docMkLst>
        <pc:docMk/>
      </pc:docMkLst>
      <pc:sldChg chg="addSp delSp modSp ord">
        <pc:chgData name="PARZEN Maximilian" userId="S::s1827105@ed.ac.uk::c60461ba-f535-42c3-b0e2-5ac881ca8955" providerId="AD" clId="Web-{3822AE77-1F74-B75F-3964-D157E3B50EBA}" dt="2022-03-01T06:43:52.154" v="7" actId="1076"/>
        <pc:sldMkLst>
          <pc:docMk/>
          <pc:sldMk cId="3128520415" sldId="667"/>
        </pc:sldMkLst>
        <pc:spChg chg="del">
          <ac:chgData name="PARZEN Maximilian" userId="S::s1827105@ed.ac.uk::c60461ba-f535-42c3-b0e2-5ac881ca8955" providerId="AD" clId="Web-{3822AE77-1F74-B75F-3964-D157E3B50EBA}" dt="2022-03-01T06:43:51.763" v="5"/>
          <ac:spMkLst>
            <pc:docMk/>
            <pc:sldMk cId="3128520415" sldId="667"/>
            <ac:spMk id="3" creationId="{BA38890C-1FE2-4D23-B1FE-A07E594D924B}"/>
          </ac:spMkLst>
        </pc:spChg>
        <pc:spChg chg="add mod">
          <ac:chgData name="PARZEN Maximilian" userId="S::s1827105@ed.ac.uk::c60461ba-f535-42c3-b0e2-5ac881ca8955" providerId="AD" clId="Web-{3822AE77-1F74-B75F-3964-D157E3B50EBA}" dt="2022-03-01T06:43:51.763" v="5"/>
          <ac:spMkLst>
            <pc:docMk/>
            <pc:sldMk cId="3128520415" sldId="667"/>
            <ac:spMk id="6" creationId="{94A5A6DC-DEF1-48D7-BE37-AC7A58C1D5F1}"/>
          </ac:spMkLst>
        </pc:spChg>
        <pc:picChg chg="mod">
          <ac:chgData name="PARZEN Maximilian" userId="S::s1827105@ed.ac.uk::c60461ba-f535-42c3-b0e2-5ac881ca8955" providerId="AD" clId="Web-{3822AE77-1F74-B75F-3964-D157E3B50EBA}" dt="2022-03-01T06:43:52.154" v="7" actId="1076"/>
          <ac:picMkLst>
            <pc:docMk/>
            <pc:sldMk cId="3128520415" sldId="667"/>
            <ac:picMk id="4" creationId="{C210169F-B0F4-4992-8424-44582652FB42}"/>
          </ac:picMkLst>
        </pc:picChg>
      </pc:sldChg>
      <pc:sldChg chg="ord">
        <pc:chgData name="PARZEN Maximilian" userId="S::s1827105@ed.ac.uk::c60461ba-f535-42c3-b0e2-5ac881ca8955" providerId="AD" clId="Web-{3822AE77-1F74-B75F-3964-D157E3B50EBA}" dt="2022-03-01T06:42:28.260" v="3"/>
        <pc:sldMkLst>
          <pc:docMk/>
          <pc:sldMk cId="2346340173" sldId="668"/>
        </pc:sldMkLst>
      </pc:sldChg>
      <pc:sldChg chg="delSp del">
        <pc:chgData name="PARZEN Maximilian" userId="S::s1827105@ed.ac.uk::c60461ba-f535-42c3-b0e2-5ac881ca8955" providerId="AD" clId="Web-{3822AE77-1F74-B75F-3964-D157E3B50EBA}" dt="2022-03-01T06:42:28.088" v="1"/>
        <pc:sldMkLst>
          <pc:docMk/>
          <pc:sldMk cId="758641816" sldId="669"/>
        </pc:sldMkLst>
        <pc:spChg chg="del">
          <ac:chgData name="PARZEN Maximilian" userId="S::s1827105@ed.ac.uk::c60461ba-f535-42c3-b0e2-5ac881ca8955" providerId="AD" clId="Web-{3822AE77-1F74-B75F-3964-D157E3B50EBA}" dt="2022-03-01T06:42:28.073" v="0"/>
          <ac:spMkLst>
            <pc:docMk/>
            <pc:sldMk cId="758641816" sldId="669"/>
            <ac:spMk id="4" creationId="{C930BBAE-3366-458D-9F06-D57548619546}"/>
          </ac:spMkLst>
        </pc:spChg>
      </pc:sldChg>
    </pc:docChg>
  </pc:docChgLst>
  <pc:docChgLst>
    <pc:chgData name="PARZEN Maximilian" userId="S::s1827105@ed.ac.uk::c60461ba-f535-42c3-b0e2-5ac881ca8955" providerId="AD" clId="Web-{546B1127-4E96-E93B-CEF1-3E8A4C7D4377}"/>
    <pc:docChg chg="addSld delSld modSld sldOrd">
      <pc:chgData name="PARZEN Maximilian" userId="S::s1827105@ed.ac.uk::c60461ba-f535-42c3-b0e2-5ac881ca8955" providerId="AD" clId="Web-{546B1127-4E96-E93B-CEF1-3E8A4C7D4377}" dt="2022-02-15T03:20:13.451" v="2117"/>
      <pc:docMkLst>
        <pc:docMk/>
      </pc:docMkLst>
      <pc:sldChg chg="del">
        <pc:chgData name="PARZEN Maximilian" userId="S::s1827105@ed.ac.uk::c60461ba-f535-42c3-b0e2-5ac881ca8955" providerId="AD" clId="Web-{546B1127-4E96-E93B-CEF1-3E8A4C7D4377}" dt="2022-02-15T00:22:13.041" v="0"/>
        <pc:sldMkLst>
          <pc:docMk/>
          <pc:sldMk cId="1615530605" sldId="405"/>
        </pc:sldMkLst>
      </pc:sldChg>
      <pc:sldChg chg="del">
        <pc:chgData name="PARZEN Maximilian" userId="S::s1827105@ed.ac.uk::c60461ba-f535-42c3-b0e2-5ac881ca8955" providerId="AD" clId="Web-{546B1127-4E96-E93B-CEF1-3E8A4C7D4377}" dt="2022-02-15T01:06:23.339" v="339"/>
        <pc:sldMkLst>
          <pc:docMk/>
          <pc:sldMk cId="841964851" sldId="466"/>
        </pc:sldMkLst>
      </pc:sldChg>
      <pc:sldChg chg="modSp">
        <pc:chgData name="PARZEN Maximilian" userId="S::s1827105@ed.ac.uk::c60461ba-f535-42c3-b0e2-5ac881ca8955" providerId="AD" clId="Web-{546B1127-4E96-E93B-CEF1-3E8A4C7D4377}" dt="2022-02-15T01:50:22.508" v="1176" actId="14100"/>
        <pc:sldMkLst>
          <pc:docMk/>
          <pc:sldMk cId="2912329503" sldId="514"/>
        </pc:sldMkLst>
        <pc:picChg chg="mod">
          <ac:chgData name="PARZEN Maximilian" userId="S::s1827105@ed.ac.uk::c60461ba-f535-42c3-b0e2-5ac881ca8955" providerId="AD" clId="Web-{546B1127-4E96-E93B-CEF1-3E8A4C7D4377}" dt="2022-02-15T01:50:22.508" v="1176" actId="14100"/>
          <ac:picMkLst>
            <pc:docMk/>
            <pc:sldMk cId="2912329503" sldId="514"/>
            <ac:picMk id="3" creationId="{2707D81C-0002-46B7-95DD-D8BFBDBEA9C9}"/>
          </ac:picMkLst>
        </pc:picChg>
      </pc:sldChg>
      <pc:sldChg chg="del">
        <pc:chgData name="PARZEN Maximilian" userId="S::s1827105@ed.ac.uk::c60461ba-f535-42c3-b0e2-5ac881ca8955" providerId="AD" clId="Web-{546B1127-4E96-E93B-CEF1-3E8A4C7D4377}" dt="2022-02-15T00:22:15.463" v="1"/>
        <pc:sldMkLst>
          <pc:docMk/>
          <pc:sldMk cId="3781313317" sldId="522"/>
        </pc:sldMkLst>
      </pc:sldChg>
      <pc:sldChg chg="modSp">
        <pc:chgData name="PARZEN Maximilian" userId="S::s1827105@ed.ac.uk::c60461ba-f535-42c3-b0e2-5ac881ca8955" providerId="AD" clId="Web-{546B1127-4E96-E93B-CEF1-3E8A4C7D4377}" dt="2022-02-15T01:50:50.306" v="1178" actId="14100"/>
        <pc:sldMkLst>
          <pc:docMk/>
          <pc:sldMk cId="336803934" sldId="542"/>
        </pc:sldMkLst>
        <pc:picChg chg="mod">
          <ac:chgData name="PARZEN Maximilian" userId="S::s1827105@ed.ac.uk::c60461ba-f535-42c3-b0e2-5ac881ca8955" providerId="AD" clId="Web-{546B1127-4E96-E93B-CEF1-3E8A4C7D4377}" dt="2022-02-15T01:50:50.306" v="1178" actId="14100"/>
          <ac:picMkLst>
            <pc:docMk/>
            <pc:sldMk cId="336803934" sldId="542"/>
            <ac:picMk id="7" creationId="{2393E01C-7FA7-46E2-8859-CA82FD428861}"/>
          </ac:picMkLst>
        </pc:picChg>
      </pc:sldChg>
      <pc:sldChg chg="ord">
        <pc:chgData name="PARZEN Maximilian" userId="S::s1827105@ed.ac.uk::c60461ba-f535-42c3-b0e2-5ac881ca8955" providerId="AD" clId="Web-{546B1127-4E96-E93B-CEF1-3E8A4C7D4377}" dt="2022-02-15T03:05:13.300" v="1910"/>
        <pc:sldMkLst>
          <pc:docMk/>
          <pc:sldMk cId="3968667986" sldId="574"/>
        </pc:sldMkLst>
      </pc:sldChg>
      <pc:sldChg chg="addSp modSp ord">
        <pc:chgData name="PARZEN Maximilian" userId="S::s1827105@ed.ac.uk::c60461ba-f535-42c3-b0e2-5ac881ca8955" providerId="AD" clId="Web-{546B1127-4E96-E93B-CEF1-3E8A4C7D4377}" dt="2022-02-15T03:10:09.182" v="1912"/>
        <pc:sldMkLst>
          <pc:docMk/>
          <pc:sldMk cId="4287442804" sldId="575"/>
        </pc:sldMkLst>
        <pc:spChg chg="add mod">
          <ac:chgData name="PARZEN Maximilian" userId="S::s1827105@ed.ac.uk::c60461ba-f535-42c3-b0e2-5ac881ca8955" providerId="AD" clId="Web-{546B1127-4E96-E93B-CEF1-3E8A4C7D4377}" dt="2022-02-15T00:32:38.501" v="58" actId="1076"/>
          <ac:spMkLst>
            <pc:docMk/>
            <pc:sldMk cId="4287442804" sldId="575"/>
            <ac:spMk id="3" creationId="{19AD1AC6-A762-40B5-B08A-429EBF54693E}"/>
          </ac:spMkLst>
        </pc:spChg>
        <pc:spChg chg="mod">
          <ac:chgData name="PARZEN Maximilian" userId="S::s1827105@ed.ac.uk::c60461ba-f535-42c3-b0e2-5ac881ca8955" providerId="AD" clId="Web-{546B1127-4E96-E93B-CEF1-3E8A4C7D4377}" dt="2022-02-15T00:32:49.298" v="59" actId="1076"/>
          <ac:spMkLst>
            <pc:docMk/>
            <pc:sldMk cId="4287442804" sldId="575"/>
            <ac:spMk id="4" creationId="{2D14BD4D-1E08-4D89-8C39-AA16A13B3D89}"/>
          </ac:spMkLst>
        </pc:spChg>
      </pc:sldChg>
      <pc:sldChg chg="modSp">
        <pc:chgData name="PARZEN Maximilian" userId="S::s1827105@ed.ac.uk::c60461ba-f535-42c3-b0e2-5ac881ca8955" providerId="AD" clId="Web-{546B1127-4E96-E93B-CEF1-3E8A4C7D4377}" dt="2022-02-15T00:28:12.087" v="4" actId="20577"/>
        <pc:sldMkLst>
          <pc:docMk/>
          <pc:sldMk cId="119829805" sldId="604"/>
        </pc:sldMkLst>
        <pc:spChg chg="mod">
          <ac:chgData name="PARZEN Maximilian" userId="S::s1827105@ed.ac.uk::c60461ba-f535-42c3-b0e2-5ac881ca8955" providerId="AD" clId="Web-{546B1127-4E96-E93B-CEF1-3E8A4C7D4377}" dt="2022-02-15T00:28:12.087" v="4" actId="20577"/>
          <ac:spMkLst>
            <pc:docMk/>
            <pc:sldMk cId="119829805" sldId="604"/>
            <ac:spMk id="13" creationId="{5D36D697-999B-43B6-8E4C-47EE38C6E73E}"/>
          </ac:spMkLst>
        </pc:spChg>
      </pc:sldChg>
      <pc:sldChg chg="addSp delSp modSp">
        <pc:chgData name="PARZEN Maximilian" userId="S::s1827105@ed.ac.uk::c60461ba-f535-42c3-b0e2-5ac881ca8955" providerId="AD" clId="Web-{546B1127-4E96-E93B-CEF1-3E8A4C7D4377}" dt="2022-02-15T00:59:45.330" v="233"/>
        <pc:sldMkLst>
          <pc:docMk/>
          <pc:sldMk cId="1411637677" sldId="622"/>
        </pc:sldMkLst>
        <pc:picChg chg="add del mod">
          <ac:chgData name="PARZEN Maximilian" userId="S::s1827105@ed.ac.uk::c60461ba-f535-42c3-b0e2-5ac881ca8955" providerId="AD" clId="Web-{546B1127-4E96-E93B-CEF1-3E8A4C7D4377}" dt="2022-02-15T00:59:45.330" v="233"/>
          <ac:picMkLst>
            <pc:docMk/>
            <pc:sldMk cId="1411637677" sldId="622"/>
            <ac:picMk id="5" creationId="{5CC01EA9-816B-4BF1-8D52-735AE9F309A9}"/>
          </ac:picMkLst>
        </pc:picChg>
      </pc:sldChg>
      <pc:sldChg chg="addSp delSp modSp new add del ord">
        <pc:chgData name="PARZEN Maximilian" userId="S::s1827105@ed.ac.uk::c60461ba-f535-42c3-b0e2-5ac881ca8955" providerId="AD" clId="Web-{546B1127-4E96-E93B-CEF1-3E8A4C7D4377}" dt="2022-02-15T03:05:11.503" v="1909"/>
        <pc:sldMkLst>
          <pc:docMk/>
          <pc:sldMk cId="3913058292" sldId="644"/>
        </pc:sldMkLst>
        <pc:spChg chg="del">
          <ac:chgData name="PARZEN Maximilian" userId="S::s1827105@ed.ac.uk::c60461ba-f535-42c3-b0e2-5ac881ca8955" providerId="AD" clId="Web-{546B1127-4E96-E93B-CEF1-3E8A4C7D4377}" dt="2022-02-15T00:35:29.350" v="61"/>
          <ac:spMkLst>
            <pc:docMk/>
            <pc:sldMk cId="3913058292" sldId="644"/>
            <ac:spMk id="3" creationId="{005DD076-C128-463F-BA62-B11FB1CDE5B4}"/>
          </ac:spMkLst>
        </pc:spChg>
        <pc:spChg chg="add mod">
          <ac:chgData name="PARZEN Maximilian" userId="S::s1827105@ed.ac.uk::c60461ba-f535-42c3-b0e2-5ac881ca8955" providerId="AD" clId="Web-{546B1127-4E96-E93B-CEF1-3E8A4C7D4377}" dt="2022-02-15T00:36:00.601" v="67" actId="1076"/>
          <ac:spMkLst>
            <pc:docMk/>
            <pc:sldMk cId="3913058292" sldId="644"/>
            <ac:spMk id="9" creationId="{B84ED058-1A44-451C-9C89-78FC33A91339}"/>
          </ac:spMkLst>
        </pc:spChg>
        <pc:picChg chg="add mod">
          <ac:chgData name="PARZEN Maximilian" userId="S::s1827105@ed.ac.uk::c60461ba-f535-42c3-b0e2-5ac881ca8955" providerId="AD" clId="Web-{546B1127-4E96-E93B-CEF1-3E8A4C7D4377}" dt="2022-02-15T00:35:33.803" v="63" actId="1076"/>
          <ac:picMkLst>
            <pc:docMk/>
            <pc:sldMk cId="3913058292" sldId="644"/>
            <ac:picMk id="5" creationId="{6F181C7D-11DF-4E6F-9296-596F88759727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0:36:00.601" v="66" actId="1076"/>
          <ac:picMkLst>
            <pc:docMk/>
            <pc:sldMk cId="3913058292" sldId="644"/>
            <ac:picMk id="7" creationId="{0954DD44-8155-49A7-A416-10CEE2A5B4FA}"/>
          </ac:picMkLst>
        </pc:picChg>
      </pc:sldChg>
      <pc:sldChg chg="addSp delSp modSp new ord">
        <pc:chgData name="PARZEN Maximilian" userId="S::s1827105@ed.ac.uk::c60461ba-f535-42c3-b0e2-5ac881ca8955" providerId="AD" clId="Web-{546B1127-4E96-E93B-CEF1-3E8A4C7D4377}" dt="2022-02-15T03:03:50.203" v="1903" actId="1076"/>
        <pc:sldMkLst>
          <pc:docMk/>
          <pc:sldMk cId="933501206" sldId="645"/>
        </pc:sldMkLst>
        <pc:spChg chg="del">
          <ac:chgData name="PARZEN Maximilian" userId="S::s1827105@ed.ac.uk::c60461ba-f535-42c3-b0e2-5ac881ca8955" providerId="AD" clId="Web-{546B1127-4E96-E93B-CEF1-3E8A4C7D4377}" dt="2022-02-15T00:37:08.227" v="69"/>
          <ac:spMkLst>
            <pc:docMk/>
            <pc:sldMk cId="933501206" sldId="645"/>
            <ac:spMk id="3" creationId="{9AE8DA86-A849-4B94-B175-631BE00EF00B}"/>
          </ac:spMkLst>
        </pc:spChg>
        <pc:spChg chg="add mod ord">
          <ac:chgData name="PARZEN Maximilian" userId="S::s1827105@ed.ac.uk::c60461ba-f535-42c3-b0e2-5ac881ca8955" providerId="AD" clId="Web-{546B1127-4E96-E93B-CEF1-3E8A4C7D4377}" dt="2022-02-15T00:37:56.119" v="81" actId="14100"/>
          <ac:spMkLst>
            <pc:docMk/>
            <pc:sldMk cId="933501206" sldId="645"/>
            <ac:spMk id="8" creationId="{BC2576DC-5742-4F51-8390-943BEB30F33F}"/>
          </ac:spMkLst>
        </pc:spChg>
        <pc:spChg chg="add del mod">
          <ac:chgData name="PARZEN Maximilian" userId="S::s1827105@ed.ac.uk::c60461ba-f535-42c3-b0e2-5ac881ca8955" providerId="AD" clId="Web-{546B1127-4E96-E93B-CEF1-3E8A4C7D4377}" dt="2022-02-15T00:38:50.323" v="83"/>
          <ac:spMkLst>
            <pc:docMk/>
            <pc:sldMk cId="933501206" sldId="645"/>
            <ac:spMk id="10" creationId="{1EBE8713-0561-46E8-AECF-24540E88B4FB}"/>
          </ac:spMkLst>
        </pc:spChg>
        <pc:spChg chg="add mod">
          <ac:chgData name="PARZEN Maximilian" userId="S::s1827105@ed.ac.uk::c60461ba-f535-42c3-b0e2-5ac881ca8955" providerId="AD" clId="Web-{546B1127-4E96-E93B-CEF1-3E8A4C7D4377}" dt="2022-02-15T02:12:26.333" v="1471" actId="20577"/>
          <ac:spMkLst>
            <pc:docMk/>
            <pc:sldMk cId="933501206" sldId="645"/>
            <ac:spMk id="12" creationId="{78D526E2-4BEA-47BC-B1B7-31568C0DF465}"/>
          </ac:spMkLst>
        </pc:spChg>
        <pc:spChg chg="add del mod">
          <ac:chgData name="PARZEN Maximilian" userId="S::s1827105@ed.ac.uk::c60461ba-f535-42c3-b0e2-5ac881ca8955" providerId="AD" clId="Web-{546B1127-4E96-E93B-CEF1-3E8A4C7D4377}" dt="2022-02-15T02:12:23.693" v="1470"/>
          <ac:spMkLst>
            <pc:docMk/>
            <pc:sldMk cId="933501206" sldId="645"/>
            <ac:spMk id="13" creationId="{58C3355B-60DE-48FC-BA22-372387F6D6A4}"/>
          </ac:spMkLst>
        </pc:spChg>
        <pc:spChg chg="add mod">
          <ac:chgData name="PARZEN Maximilian" userId="S::s1827105@ed.ac.uk::c60461ba-f535-42c3-b0e2-5ac881ca8955" providerId="AD" clId="Web-{546B1127-4E96-E93B-CEF1-3E8A4C7D4377}" dt="2022-02-15T03:03:50.203" v="1903" actId="1076"/>
          <ac:spMkLst>
            <pc:docMk/>
            <pc:sldMk cId="933501206" sldId="645"/>
            <ac:spMk id="15" creationId="{AF04BE3D-27E4-4915-9C73-41BAAB84A217}"/>
          </ac:spMkLst>
        </pc:spChg>
        <pc:picChg chg="add mod">
          <ac:chgData name="PARZEN Maximilian" userId="S::s1827105@ed.ac.uk::c60461ba-f535-42c3-b0e2-5ac881ca8955" providerId="AD" clId="Web-{546B1127-4E96-E93B-CEF1-3E8A4C7D4377}" dt="2022-02-15T00:37:11.931" v="72" actId="1076"/>
          <ac:picMkLst>
            <pc:docMk/>
            <pc:sldMk cId="933501206" sldId="645"/>
            <ac:picMk id="5" creationId="{83CEFBF0-D802-4756-A32F-6A3A5E468241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0:39:11.464" v="88" actId="1076"/>
          <ac:picMkLst>
            <pc:docMk/>
            <pc:sldMk cId="933501206" sldId="645"/>
            <ac:picMk id="7" creationId="{8FB10057-6BA1-439D-8F0A-555796AF9D62}"/>
          </ac:picMkLst>
        </pc:picChg>
      </pc:sldChg>
      <pc:sldChg chg="addSp delSp modSp new ord">
        <pc:chgData name="PARZEN Maximilian" userId="S::s1827105@ed.ac.uk::c60461ba-f535-42c3-b0e2-5ac881ca8955" providerId="AD" clId="Web-{546B1127-4E96-E93B-CEF1-3E8A4C7D4377}" dt="2022-02-15T03:01:17.903" v="1871"/>
        <pc:sldMkLst>
          <pc:docMk/>
          <pc:sldMk cId="2959341442" sldId="646"/>
        </pc:sldMkLst>
        <pc:spChg chg="del">
          <ac:chgData name="PARZEN Maximilian" userId="S::s1827105@ed.ac.uk::c60461ba-f535-42c3-b0e2-5ac881ca8955" providerId="AD" clId="Web-{546B1127-4E96-E93B-CEF1-3E8A4C7D4377}" dt="2022-02-15T00:43:00.260" v="104"/>
          <ac:spMkLst>
            <pc:docMk/>
            <pc:sldMk cId="2959341442" sldId="646"/>
            <ac:spMk id="3" creationId="{918BBB0C-1399-4CC9-B4F4-C3C74D415F30}"/>
          </ac:spMkLst>
        </pc:spChg>
        <pc:spChg chg="add mod">
          <ac:chgData name="PARZEN Maximilian" userId="S::s1827105@ed.ac.uk::c60461ba-f535-42c3-b0e2-5ac881ca8955" providerId="AD" clId="Web-{546B1127-4E96-E93B-CEF1-3E8A4C7D4377}" dt="2022-02-15T01:04:46.477" v="306" actId="1076"/>
          <ac:spMkLst>
            <pc:docMk/>
            <pc:sldMk cId="2959341442" sldId="646"/>
            <ac:spMk id="11" creationId="{B113DE05-91ED-46EB-B0BD-8401B56F6CE3}"/>
          </ac:spMkLst>
        </pc:spChg>
        <pc:spChg chg="add del mod">
          <ac:chgData name="PARZEN Maximilian" userId="S::s1827105@ed.ac.uk::c60461ba-f535-42c3-b0e2-5ac881ca8955" providerId="AD" clId="Web-{546B1127-4E96-E93B-CEF1-3E8A4C7D4377}" dt="2022-02-15T00:55:39.559" v="178"/>
          <ac:spMkLst>
            <pc:docMk/>
            <pc:sldMk cId="2959341442" sldId="646"/>
            <ac:spMk id="12" creationId="{0A3CC4A8-21E8-4C36-9FF6-C263792F8555}"/>
          </ac:spMkLst>
        </pc:spChg>
        <pc:spChg chg="add mod ord">
          <ac:chgData name="PARZEN Maximilian" userId="S::s1827105@ed.ac.uk::c60461ba-f535-42c3-b0e2-5ac881ca8955" providerId="AD" clId="Web-{546B1127-4E96-E93B-CEF1-3E8A4C7D4377}" dt="2022-02-15T00:57:29.624" v="208" actId="14100"/>
          <ac:spMkLst>
            <pc:docMk/>
            <pc:sldMk cId="2959341442" sldId="646"/>
            <ac:spMk id="20" creationId="{52348151-FB1B-4D3B-9BC7-1D882A0225BC}"/>
          </ac:spMkLst>
        </pc:spChg>
        <pc:spChg chg="add mod">
          <ac:chgData name="PARZEN Maximilian" userId="S::s1827105@ed.ac.uk::c60461ba-f535-42c3-b0e2-5ac881ca8955" providerId="AD" clId="Web-{546B1127-4E96-E93B-CEF1-3E8A4C7D4377}" dt="2022-02-15T01:04:46.540" v="309" actId="1076"/>
          <ac:spMkLst>
            <pc:docMk/>
            <pc:sldMk cId="2959341442" sldId="646"/>
            <ac:spMk id="22" creationId="{8749BCE6-55C5-4F5E-8033-62EFBAB3B65C}"/>
          </ac:spMkLst>
        </pc:spChg>
        <pc:spChg chg="add mod">
          <ac:chgData name="PARZEN Maximilian" userId="S::s1827105@ed.ac.uk::c60461ba-f535-42c3-b0e2-5ac881ca8955" providerId="AD" clId="Web-{546B1127-4E96-E93B-CEF1-3E8A4C7D4377}" dt="2022-02-15T01:04:52.790" v="314" actId="20577"/>
          <ac:spMkLst>
            <pc:docMk/>
            <pc:sldMk cId="2959341442" sldId="646"/>
            <ac:spMk id="23" creationId="{35318E0D-AEEA-4C32-8195-3904136A9D6A}"/>
          </ac:spMkLst>
        </pc:spChg>
        <pc:spChg chg="add mod">
          <ac:chgData name="PARZEN Maximilian" userId="S::s1827105@ed.ac.uk::c60461ba-f535-42c3-b0e2-5ac881ca8955" providerId="AD" clId="Web-{546B1127-4E96-E93B-CEF1-3E8A4C7D4377}" dt="2022-02-15T02:18:45.691" v="1477" actId="14100"/>
          <ac:spMkLst>
            <pc:docMk/>
            <pc:sldMk cId="2959341442" sldId="646"/>
            <ac:spMk id="26" creationId="{4A86C769-D38D-42E6-8605-DEBF14AA52BB}"/>
          </ac:spMkLst>
        </pc:spChg>
        <pc:spChg chg="add del mod">
          <ac:chgData name="PARZEN Maximilian" userId="S::s1827105@ed.ac.uk::c60461ba-f535-42c3-b0e2-5ac881ca8955" providerId="AD" clId="Web-{546B1127-4E96-E93B-CEF1-3E8A4C7D4377}" dt="2022-02-15T03:01:17.903" v="1871"/>
          <ac:spMkLst>
            <pc:docMk/>
            <pc:sldMk cId="2959341442" sldId="646"/>
            <ac:spMk id="28" creationId="{4994018A-0B9D-4BCA-943C-776BD44538E9}"/>
          </ac:spMkLst>
        </pc:spChg>
        <pc:grpChg chg="add mod ord">
          <ac:chgData name="PARZEN Maximilian" userId="S::s1827105@ed.ac.uk::c60461ba-f535-42c3-b0e2-5ac881ca8955" providerId="AD" clId="Web-{546B1127-4E96-E93B-CEF1-3E8A4C7D4377}" dt="2022-02-15T01:04:46.509" v="307" actId="1076"/>
          <ac:grpSpMkLst>
            <pc:docMk/>
            <pc:sldMk cId="2959341442" sldId="646"/>
            <ac:grpSpMk id="21" creationId="{226E431B-9BC3-4CBC-AA83-B126F3F0BFA8}"/>
          </ac:grpSpMkLst>
        </pc:grpChg>
        <pc:picChg chg="add mod">
          <ac:chgData name="PARZEN Maximilian" userId="S::s1827105@ed.ac.uk::c60461ba-f535-42c3-b0e2-5ac881ca8955" providerId="AD" clId="Web-{546B1127-4E96-E93B-CEF1-3E8A4C7D4377}" dt="2022-02-15T01:04:46.399" v="304" actId="1076"/>
          <ac:picMkLst>
            <pc:docMk/>
            <pc:sldMk cId="2959341442" sldId="646"/>
            <ac:picMk id="5" creationId="{8147ED51-DAD0-49EA-8BF0-361181A4A51F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04:46.477" v="305" actId="1076"/>
          <ac:picMkLst>
            <pc:docMk/>
            <pc:sldMk cId="2959341442" sldId="646"/>
            <ac:picMk id="7" creationId="{2C035429-562A-40C6-8DAB-5E5FD3AABE19}"/>
          </ac:picMkLst>
        </pc:picChg>
        <pc:picChg chg="add del">
          <ac:chgData name="PARZEN Maximilian" userId="S::s1827105@ed.ac.uk::c60461ba-f535-42c3-b0e2-5ac881ca8955" providerId="AD" clId="Web-{546B1127-4E96-E93B-CEF1-3E8A4C7D4377}" dt="2022-02-15T00:44:21.074" v="117"/>
          <ac:picMkLst>
            <pc:docMk/>
            <pc:sldMk cId="2959341442" sldId="646"/>
            <ac:picMk id="9" creationId="{1ED8A0CC-BB12-4DB3-A686-EE053F4728C2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0:56:46.373" v="192"/>
          <ac:picMkLst>
            <pc:docMk/>
            <pc:sldMk cId="2959341442" sldId="646"/>
            <ac:picMk id="14" creationId="{BAD10ED8-2D5E-405B-8E89-80530FF5F8D6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04:46.540" v="308" actId="1076"/>
          <ac:picMkLst>
            <pc:docMk/>
            <pc:sldMk cId="2959341442" sldId="646"/>
            <ac:picMk id="16" creationId="{64CFB80A-6089-440A-B926-333E0ADFDA62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0:56:53.030" v="196" actId="1076"/>
          <ac:picMkLst>
            <pc:docMk/>
            <pc:sldMk cId="2959341442" sldId="646"/>
            <ac:picMk id="18" creationId="{7DA6520F-7724-4F25-93DE-46D6E6CE22D1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0:57:00.092" v="200"/>
          <ac:picMkLst>
            <pc:docMk/>
            <pc:sldMk cId="2959341442" sldId="646"/>
            <ac:picMk id="19" creationId="{FC347F32-4AD6-485E-B53D-DF3EA23A83FA}"/>
          </ac:picMkLst>
        </pc:picChg>
        <pc:picChg chg="add mod ord">
          <ac:chgData name="PARZEN Maximilian" userId="S::s1827105@ed.ac.uk::c60461ba-f535-42c3-b0e2-5ac881ca8955" providerId="AD" clId="Web-{546B1127-4E96-E93B-CEF1-3E8A4C7D4377}" dt="2022-02-15T01:04:46.556" v="311" actId="1076"/>
          <ac:picMkLst>
            <pc:docMk/>
            <pc:sldMk cId="2959341442" sldId="646"/>
            <ac:picMk id="24" creationId="{F98D7B2E-9BAD-436F-B32A-7BE62AE9DC53}"/>
          </ac:picMkLst>
        </pc:picChg>
        <pc:picChg chg="add mod ord">
          <ac:chgData name="PARZEN Maximilian" userId="S::s1827105@ed.ac.uk::c60461ba-f535-42c3-b0e2-5ac881ca8955" providerId="AD" clId="Web-{546B1127-4E96-E93B-CEF1-3E8A4C7D4377}" dt="2022-02-15T01:04:46.571" v="312" actId="1076"/>
          <ac:picMkLst>
            <pc:docMk/>
            <pc:sldMk cId="2959341442" sldId="646"/>
            <ac:picMk id="25" creationId="{35B71AB9-DCCD-4AAB-9710-4E6DA233166E}"/>
          </ac:picMkLst>
        </pc:picChg>
      </pc:sldChg>
      <pc:sldChg chg="addSp delSp modSp new ord">
        <pc:chgData name="PARZEN Maximilian" userId="S::s1827105@ed.ac.uk::c60461ba-f535-42c3-b0e2-5ac881ca8955" providerId="AD" clId="Web-{546B1127-4E96-E93B-CEF1-3E8A4C7D4377}" dt="2022-02-15T03:02:45.155" v="1888"/>
        <pc:sldMkLst>
          <pc:docMk/>
          <pc:sldMk cId="3749958896" sldId="647"/>
        </pc:sldMkLst>
        <pc:spChg chg="del">
          <ac:chgData name="PARZEN Maximilian" userId="S::s1827105@ed.ac.uk::c60461ba-f535-42c3-b0e2-5ac881ca8955" providerId="AD" clId="Web-{546B1127-4E96-E93B-CEF1-3E8A4C7D4377}" dt="2022-02-15T00:54:58.605" v="160"/>
          <ac:spMkLst>
            <pc:docMk/>
            <pc:sldMk cId="3749958896" sldId="647"/>
            <ac:spMk id="3" creationId="{6C1BB7C7-8A9E-4E1A-BE49-2B7FC9F03E42}"/>
          </ac:spMkLst>
        </pc:spChg>
        <pc:spChg chg="add mod">
          <ac:chgData name="PARZEN Maximilian" userId="S::s1827105@ed.ac.uk::c60461ba-f535-42c3-b0e2-5ac881ca8955" providerId="AD" clId="Web-{546B1127-4E96-E93B-CEF1-3E8A4C7D4377}" dt="2022-02-15T02:28:07.578" v="1546" actId="1076"/>
          <ac:spMkLst>
            <pc:docMk/>
            <pc:sldMk cId="3749958896" sldId="647"/>
            <ac:spMk id="11" creationId="{A5C285BA-BD9E-40B8-9279-C1FBA224FAE1}"/>
          </ac:spMkLst>
        </pc:spChg>
        <pc:spChg chg="add del">
          <ac:chgData name="PARZEN Maximilian" userId="S::s1827105@ed.ac.uk::c60461ba-f535-42c3-b0e2-5ac881ca8955" providerId="AD" clId="Web-{546B1127-4E96-E93B-CEF1-3E8A4C7D4377}" dt="2022-02-15T01:59:55.866" v="1203"/>
          <ac:spMkLst>
            <pc:docMk/>
            <pc:sldMk cId="3749958896" sldId="647"/>
            <ac:spMk id="12" creationId="{A6E53E43-936A-4651-9E06-67ACEC3643E8}"/>
          </ac:spMkLst>
        </pc:spChg>
        <pc:spChg chg="add del mod">
          <ac:chgData name="PARZEN Maximilian" userId="S::s1827105@ed.ac.uk::c60461ba-f535-42c3-b0e2-5ac881ca8955" providerId="AD" clId="Web-{546B1127-4E96-E93B-CEF1-3E8A4C7D4377}" dt="2022-02-15T02:00:34.429" v="1218"/>
          <ac:spMkLst>
            <pc:docMk/>
            <pc:sldMk cId="3749958896" sldId="647"/>
            <ac:spMk id="13" creationId="{CD5685EF-FF4F-4D4D-9809-98B19AA63A9B}"/>
          </ac:spMkLst>
        </pc:spChg>
        <pc:spChg chg="add del">
          <ac:chgData name="PARZEN Maximilian" userId="S::s1827105@ed.ac.uk::c60461ba-f535-42c3-b0e2-5ac881ca8955" providerId="AD" clId="Web-{546B1127-4E96-E93B-CEF1-3E8A4C7D4377}" dt="2022-02-15T02:01:02.557" v="1220"/>
          <ac:spMkLst>
            <pc:docMk/>
            <pc:sldMk cId="3749958896" sldId="647"/>
            <ac:spMk id="14" creationId="{01E21F77-3D68-46E8-8CAD-EEAA57C63DF1}"/>
          </ac:spMkLst>
        </pc:spChg>
        <pc:spChg chg="add mod">
          <ac:chgData name="PARZEN Maximilian" userId="S::s1827105@ed.ac.uk::c60461ba-f535-42c3-b0e2-5ac881ca8955" providerId="AD" clId="Web-{546B1127-4E96-E93B-CEF1-3E8A4C7D4377}" dt="2022-02-15T02:59:43.895" v="1853" actId="1076"/>
          <ac:spMkLst>
            <pc:docMk/>
            <pc:sldMk cId="3749958896" sldId="647"/>
            <ac:spMk id="16" creationId="{2581C5AF-6526-450C-B234-3B626BD8ECE2}"/>
          </ac:spMkLst>
        </pc:spChg>
        <pc:spChg chg="add del mod">
          <ac:chgData name="PARZEN Maximilian" userId="S::s1827105@ed.ac.uk::c60461ba-f535-42c3-b0e2-5ac881ca8955" providerId="AD" clId="Web-{546B1127-4E96-E93B-CEF1-3E8A4C7D4377}" dt="2022-02-15T02:10:32.909" v="1438"/>
          <ac:spMkLst>
            <pc:docMk/>
            <pc:sldMk cId="3749958896" sldId="647"/>
            <ac:spMk id="18" creationId="{149A4785-413D-442B-A284-3AF19870C8A4}"/>
          </ac:spMkLst>
        </pc:spChg>
        <pc:spChg chg="add del mod">
          <ac:chgData name="PARZEN Maximilian" userId="S::s1827105@ed.ac.uk::c60461ba-f535-42c3-b0e2-5ac881ca8955" providerId="AD" clId="Web-{546B1127-4E96-E93B-CEF1-3E8A4C7D4377}" dt="2022-02-15T02:10:57.394" v="1440"/>
          <ac:spMkLst>
            <pc:docMk/>
            <pc:sldMk cId="3749958896" sldId="647"/>
            <ac:spMk id="20" creationId="{ECA32627-DFDA-4897-BD3C-675DB721B6B9}"/>
          </ac:spMkLst>
        </pc:spChg>
        <pc:spChg chg="add del mod">
          <ac:chgData name="PARZEN Maximilian" userId="S::s1827105@ed.ac.uk::c60461ba-f535-42c3-b0e2-5ac881ca8955" providerId="AD" clId="Web-{546B1127-4E96-E93B-CEF1-3E8A4C7D4377}" dt="2022-02-15T02:10:30.237" v="1437"/>
          <ac:spMkLst>
            <pc:docMk/>
            <pc:sldMk cId="3749958896" sldId="647"/>
            <ac:spMk id="21" creationId="{FAC48DA4-E80A-4DEA-9537-AF091B9A7A97}"/>
          </ac:spMkLst>
        </pc:spChg>
        <pc:spChg chg="add mod">
          <ac:chgData name="PARZEN Maximilian" userId="S::s1827105@ed.ac.uk::c60461ba-f535-42c3-b0e2-5ac881ca8955" providerId="AD" clId="Web-{546B1127-4E96-E93B-CEF1-3E8A4C7D4377}" dt="2022-02-15T02:28:11.187" v="1547" actId="1076"/>
          <ac:spMkLst>
            <pc:docMk/>
            <pc:sldMk cId="3749958896" sldId="647"/>
            <ac:spMk id="22" creationId="{08839BE2-17D9-472E-84AC-9E97DF0E0295}"/>
          </ac:spMkLst>
        </pc:spChg>
        <pc:spChg chg="add del mod">
          <ac:chgData name="PARZEN Maximilian" userId="S::s1827105@ed.ac.uk::c60461ba-f535-42c3-b0e2-5ac881ca8955" providerId="AD" clId="Web-{546B1127-4E96-E93B-CEF1-3E8A4C7D4377}" dt="2022-02-15T02:27:27.030" v="1544"/>
          <ac:spMkLst>
            <pc:docMk/>
            <pc:sldMk cId="3749958896" sldId="647"/>
            <ac:spMk id="23" creationId="{6A42614A-8986-42F1-B593-2B58BFE832B3}"/>
          </ac:spMkLst>
        </pc:spChg>
        <pc:spChg chg="add del mod">
          <ac:chgData name="PARZEN Maximilian" userId="S::s1827105@ed.ac.uk::c60461ba-f535-42c3-b0e2-5ac881ca8955" providerId="AD" clId="Web-{546B1127-4E96-E93B-CEF1-3E8A4C7D4377}" dt="2022-02-15T03:02:45.155" v="1888"/>
          <ac:spMkLst>
            <pc:docMk/>
            <pc:sldMk cId="3749958896" sldId="647"/>
            <ac:spMk id="24" creationId="{290E4C5F-81ED-44B0-AD1A-0E0F04EE44FD}"/>
          </ac:spMkLst>
        </pc:spChg>
        <pc:picChg chg="add">
          <ac:chgData name="PARZEN Maximilian" userId="S::s1827105@ed.ac.uk::c60461ba-f535-42c3-b0e2-5ac881ca8955" providerId="AD" clId="Web-{546B1127-4E96-E93B-CEF1-3E8A4C7D4377}" dt="2022-02-15T01:09:17.952" v="342"/>
          <ac:picMkLst>
            <pc:docMk/>
            <pc:sldMk cId="3749958896" sldId="647"/>
            <ac:picMk id="5" creationId="{0C12C424-424B-4C24-AAEA-06A118A3EF47}"/>
          </ac:picMkLst>
        </pc:picChg>
        <pc:picChg chg="add">
          <ac:chgData name="PARZEN Maximilian" userId="S::s1827105@ed.ac.uk::c60461ba-f535-42c3-b0e2-5ac881ca8955" providerId="AD" clId="Web-{546B1127-4E96-E93B-CEF1-3E8A4C7D4377}" dt="2022-02-15T01:09:17.983" v="343"/>
          <ac:picMkLst>
            <pc:docMk/>
            <pc:sldMk cId="3749958896" sldId="647"/>
            <ac:picMk id="7" creationId="{5BB622F4-0CAE-47A5-AD3F-D2B4915D5DA9}"/>
          </ac:picMkLst>
        </pc:picChg>
        <pc:picChg chg="add">
          <ac:chgData name="PARZEN Maximilian" userId="S::s1827105@ed.ac.uk::c60461ba-f535-42c3-b0e2-5ac881ca8955" providerId="AD" clId="Web-{546B1127-4E96-E93B-CEF1-3E8A4C7D4377}" dt="2022-02-15T01:09:18.015" v="344"/>
          <ac:picMkLst>
            <pc:docMk/>
            <pc:sldMk cId="3749958896" sldId="647"/>
            <ac:picMk id="9" creationId="{846B6E98-F2B8-4474-9E18-44F65A41C664}"/>
          </ac:picMkLst>
        </pc:picChg>
      </pc:sldChg>
      <pc:sldChg chg="delSp add del ord replId">
        <pc:chgData name="PARZEN Maximilian" userId="S::s1827105@ed.ac.uk::c60461ba-f535-42c3-b0e2-5ac881ca8955" providerId="AD" clId="Web-{546B1127-4E96-E93B-CEF1-3E8A4C7D4377}" dt="2022-02-15T02:57:12.922" v="1842"/>
        <pc:sldMkLst>
          <pc:docMk/>
          <pc:sldMk cId="1731248724" sldId="648"/>
        </pc:sldMkLst>
        <pc:spChg chg="del">
          <ac:chgData name="PARZEN Maximilian" userId="S::s1827105@ed.ac.uk::c60461ba-f535-42c3-b0e2-5ac881ca8955" providerId="AD" clId="Web-{546B1127-4E96-E93B-CEF1-3E8A4C7D4377}" dt="2022-02-15T01:02:20.459" v="265"/>
          <ac:spMkLst>
            <pc:docMk/>
            <pc:sldMk cId="1731248724" sldId="648"/>
            <ac:spMk id="24" creationId="{7B8C8AF3-8F0A-44B5-9AF3-CDDE7198F73A}"/>
          </ac:spMkLst>
        </pc:spChg>
        <pc:spChg chg="del">
          <ac:chgData name="PARZEN Maximilian" userId="S::s1827105@ed.ac.uk::c60461ba-f535-42c3-b0e2-5ac881ca8955" providerId="AD" clId="Web-{546B1127-4E96-E93B-CEF1-3E8A4C7D4377}" dt="2022-02-15T01:02:20.459" v="264"/>
          <ac:spMkLst>
            <pc:docMk/>
            <pc:sldMk cId="1731248724" sldId="648"/>
            <ac:spMk id="25" creationId="{2D98B6D6-7CA5-4032-A51F-CC7B62DD42BC}"/>
          </ac:spMkLst>
        </pc:spChg>
        <pc:spChg chg="del">
          <ac:chgData name="PARZEN Maximilian" userId="S::s1827105@ed.ac.uk::c60461ba-f535-42c3-b0e2-5ac881ca8955" providerId="AD" clId="Web-{546B1127-4E96-E93B-CEF1-3E8A4C7D4377}" dt="2022-02-15T01:02:20.459" v="263"/>
          <ac:spMkLst>
            <pc:docMk/>
            <pc:sldMk cId="1731248724" sldId="648"/>
            <ac:spMk id="26" creationId="{E79DF0F9-935D-4095-97DE-7C0D3D5CC321}"/>
          </ac:spMkLst>
        </pc:spChg>
        <pc:spChg chg="del">
          <ac:chgData name="PARZEN Maximilian" userId="S::s1827105@ed.ac.uk::c60461ba-f535-42c3-b0e2-5ac881ca8955" providerId="AD" clId="Web-{546B1127-4E96-E93B-CEF1-3E8A4C7D4377}" dt="2022-02-15T01:02:03.630" v="261"/>
          <ac:spMkLst>
            <pc:docMk/>
            <pc:sldMk cId="1731248724" sldId="648"/>
            <ac:spMk id="29" creationId="{382A2D71-03CF-4024-9B66-071A8D912A9C}"/>
          </ac:spMkLst>
        </pc:spChg>
        <pc:spChg chg="del">
          <ac:chgData name="PARZEN Maximilian" userId="S::s1827105@ed.ac.uk::c60461ba-f535-42c3-b0e2-5ac881ca8955" providerId="AD" clId="Web-{546B1127-4E96-E93B-CEF1-3E8A4C7D4377}" dt="2022-02-15T01:02:20.459" v="262"/>
          <ac:spMkLst>
            <pc:docMk/>
            <pc:sldMk cId="1731248724" sldId="648"/>
            <ac:spMk id="30" creationId="{B92776AE-74FA-4101-A49D-E35F4B0B6CB7}"/>
          </ac:spMkLst>
        </pc:spChg>
        <pc:spChg chg="del">
          <ac:chgData name="PARZEN Maximilian" userId="S::s1827105@ed.ac.uk::c60461ba-f535-42c3-b0e2-5ac881ca8955" providerId="AD" clId="Web-{546B1127-4E96-E93B-CEF1-3E8A4C7D4377}" dt="2022-02-15T01:02:03.630" v="260"/>
          <ac:spMkLst>
            <pc:docMk/>
            <pc:sldMk cId="1731248724" sldId="648"/>
            <ac:spMk id="31" creationId="{8B5E380E-551C-483D-BFFF-2512B147C886}"/>
          </ac:spMkLst>
        </pc:spChg>
        <pc:spChg chg="del">
          <ac:chgData name="PARZEN Maximilian" userId="S::s1827105@ed.ac.uk::c60461ba-f535-42c3-b0e2-5ac881ca8955" providerId="AD" clId="Web-{546B1127-4E96-E93B-CEF1-3E8A4C7D4377}" dt="2022-02-15T01:02:03.630" v="259"/>
          <ac:spMkLst>
            <pc:docMk/>
            <pc:sldMk cId="1731248724" sldId="648"/>
            <ac:spMk id="32" creationId="{BE52A4B5-1095-460B-8BF8-B3345111A78B}"/>
          </ac:spMkLst>
        </pc:spChg>
        <pc:spChg chg="del">
          <ac:chgData name="PARZEN Maximilian" userId="S::s1827105@ed.ac.uk::c60461ba-f535-42c3-b0e2-5ac881ca8955" providerId="AD" clId="Web-{546B1127-4E96-E93B-CEF1-3E8A4C7D4377}" dt="2022-02-15T01:02:03.630" v="258"/>
          <ac:spMkLst>
            <pc:docMk/>
            <pc:sldMk cId="1731248724" sldId="648"/>
            <ac:spMk id="33" creationId="{42B7C1D7-CF5C-4A4A-9DF2-467CF8A45D19}"/>
          </ac:spMkLst>
        </pc:spChg>
        <pc:spChg chg="del">
          <ac:chgData name="PARZEN Maximilian" userId="S::s1827105@ed.ac.uk::c60461ba-f535-42c3-b0e2-5ac881ca8955" providerId="AD" clId="Web-{546B1127-4E96-E93B-CEF1-3E8A4C7D4377}" dt="2022-02-15T01:01:48.333" v="257"/>
          <ac:spMkLst>
            <pc:docMk/>
            <pc:sldMk cId="1731248724" sldId="648"/>
            <ac:spMk id="34" creationId="{7CFE19DD-C305-469D-8829-8F506482038F}"/>
          </ac:spMkLst>
        </pc:spChg>
        <pc:spChg chg="del">
          <ac:chgData name="PARZEN Maximilian" userId="S::s1827105@ed.ac.uk::c60461ba-f535-42c3-b0e2-5ac881ca8955" providerId="AD" clId="Web-{546B1127-4E96-E93B-CEF1-3E8A4C7D4377}" dt="2022-02-15T01:02:31.584" v="270"/>
          <ac:spMkLst>
            <pc:docMk/>
            <pc:sldMk cId="1731248724" sldId="648"/>
            <ac:spMk id="36" creationId="{5D18D154-81E3-468C-A722-F378298FA96D}"/>
          </ac:spMkLst>
        </pc:spChg>
        <pc:spChg chg="del">
          <ac:chgData name="PARZEN Maximilian" userId="S::s1827105@ed.ac.uk::c60461ba-f535-42c3-b0e2-5ac881ca8955" providerId="AD" clId="Web-{546B1127-4E96-E93B-CEF1-3E8A4C7D4377}" dt="2022-02-15T01:02:31.584" v="269"/>
          <ac:spMkLst>
            <pc:docMk/>
            <pc:sldMk cId="1731248724" sldId="648"/>
            <ac:spMk id="38" creationId="{F4A2C3C7-D9FE-4C95-8F02-54EB5378B841}"/>
          </ac:spMkLst>
        </pc:spChg>
        <pc:spChg chg="del">
          <ac:chgData name="PARZEN Maximilian" userId="S::s1827105@ed.ac.uk::c60461ba-f535-42c3-b0e2-5ac881ca8955" providerId="AD" clId="Web-{546B1127-4E96-E93B-CEF1-3E8A4C7D4377}" dt="2022-02-15T01:02:31.584" v="268"/>
          <ac:spMkLst>
            <pc:docMk/>
            <pc:sldMk cId="1731248724" sldId="648"/>
            <ac:spMk id="40" creationId="{3315D6A7-C574-4BFC-82D3-9A3E82FDA857}"/>
          </ac:spMkLst>
        </pc:spChg>
        <pc:spChg chg="del">
          <ac:chgData name="PARZEN Maximilian" userId="S::s1827105@ed.ac.uk::c60461ba-f535-42c3-b0e2-5ac881ca8955" providerId="AD" clId="Web-{546B1127-4E96-E93B-CEF1-3E8A4C7D4377}" dt="2022-02-15T01:02:31.568" v="267"/>
          <ac:spMkLst>
            <pc:docMk/>
            <pc:sldMk cId="1731248724" sldId="648"/>
            <ac:spMk id="42" creationId="{8769112E-F0BF-413A-868C-6D4266443BBE}"/>
          </ac:spMkLst>
        </pc:spChg>
        <pc:spChg chg="del">
          <ac:chgData name="PARZEN Maximilian" userId="S::s1827105@ed.ac.uk::c60461ba-f535-42c3-b0e2-5ac881ca8955" providerId="AD" clId="Web-{546B1127-4E96-E93B-CEF1-3E8A4C7D4377}" dt="2022-02-15T01:01:45.177" v="256"/>
          <ac:spMkLst>
            <pc:docMk/>
            <pc:sldMk cId="1731248724" sldId="648"/>
            <ac:spMk id="44" creationId="{2348E031-8229-4133-8DA2-96E1B53171C5}"/>
          </ac:spMkLst>
        </pc:spChg>
        <pc:spChg chg="del">
          <ac:chgData name="PARZEN Maximilian" userId="S::s1827105@ed.ac.uk::c60461ba-f535-42c3-b0e2-5ac881ca8955" providerId="AD" clId="Web-{546B1127-4E96-E93B-CEF1-3E8A4C7D4377}" dt="2022-02-15T01:01:45.177" v="255"/>
          <ac:spMkLst>
            <pc:docMk/>
            <pc:sldMk cId="1731248724" sldId="648"/>
            <ac:spMk id="46" creationId="{C6676848-58F7-4B57-9A1B-5E315FA1CC7A}"/>
          </ac:spMkLst>
        </pc:spChg>
        <pc:spChg chg="del">
          <ac:chgData name="PARZEN Maximilian" userId="S::s1827105@ed.ac.uk::c60461ba-f535-42c3-b0e2-5ac881ca8955" providerId="AD" clId="Web-{546B1127-4E96-E93B-CEF1-3E8A4C7D4377}" dt="2022-02-15T01:02:31.568" v="266"/>
          <ac:spMkLst>
            <pc:docMk/>
            <pc:sldMk cId="1731248724" sldId="648"/>
            <ac:spMk id="48" creationId="{10C0731D-46B1-4C68-B67B-F353D4B1C300}"/>
          </ac:spMkLst>
        </pc:spChg>
        <pc:spChg chg="del">
          <ac:chgData name="PARZEN Maximilian" userId="S::s1827105@ed.ac.uk::c60461ba-f535-42c3-b0e2-5ac881ca8955" providerId="AD" clId="Web-{546B1127-4E96-E93B-CEF1-3E8A4C7D4377}" dt="2022-02-15T01:01:45.177" v="254"/>
          <ac:spMkLst>
            <pc:docMk/>
            <pc:sldMk cId="1731248724" sldId="648"/>
            <ac:spMk id="50" creationId="{0F1AEE28-EA64-4578-8CD3-2CC646E2BA96}"/>
          </ac:spMkLst>
        </pc:spChg>
        <pc:spChg chg="del">
          <ac:chgData name="PARZEN Maximilian" userId="S::s1827105@ed.ac.uk::c60461ba-f535-42c3-b0e2-5ac881ca8955" providerId="AD" clId="Web-{546B1127-4E96-E93B-CEF1-3E8A4C7D4377}" dt="2022-02-15T01:01:45.177" v="253"/>
          <ac:spMkLst>
            <pc:docMk/>
            <pc:sldMk cId="1731248724" sldId="648"/>
            <ac:spMk id="54" creationId="{47B5DE0F-627A-4818-A19B-471BA0017A9C}"/>
          </ac:spMkLst>
        </pc:spChg>
      </pc:sldChg>
      <pc:sldChg chg="addSp delSp modSp new ord">
        <pc:chgData name="PARZEN Maximilian" userId="S::s1827105@ed.ac.uk::c60461ba-f535-42c3-b0e2-5ac881ca8955" providerId="AD" clId="Web-{546B1127-4E96-E93B-CEF1-3E8A4C7D4377}" dt="2022-02-15T02:59:10.707" v="1852" actId="20577"/>
        <pc:sldMkLst>
          <pc:docMk/>
          <pc:sldMk cId="3670920406" sldId="649"/>
        </pc:sldMkLst>
        <pc:spChg chg="del mod">
          <ac:chgData name="PARZEN Maximilian" userId="S::s1827105@ed.ac.uk::c60461ba-f535-42c3-b0e2-5ac881ca8955" providerId="AD" clId="Web-{546B1127-4E96-E93B-CEF1-3E8A4C7D4377}" dt="2022-02-15T01:15:47.371" v="396"/>
          <ac:spMkLst>
            <pc:docMk/>
            <pc:sldMk cId="3670920406" sldId="649"/>
            <ac:spMk id="3" creationId="{52D78E92-8B60-4B27-B4E9-1DA6AAF28F95}"/>
          </ac:spMkLst>
        </pc:spChg>
        <pc:spChg chg="add mod">
          <ac:chgData name="PARZEN Maximilian" userId="S::s1827105@ed.ac.uk::c60461ba-f535-42c3-b0e2-5ac881ca8955" providerId="AD" clId="Web-{546B1127-4E96-E93B-CEF1-3E8A4C7D4377}" dt="2022-02-15T02:24:42.464" v="1530" actId="1076"/>
          <ac:spMkLst>
            <pc:docMk/>
            <pc:sldMk cId="3670920406" sldId="649"/>
            <ac:spMk id="11" creationId="{193CD218-E5BF-4B8B-AA73-ED48D30ED21D}"/>
          </ac:spMkLst>
        </pc:spChg>
        <pc:spChg chg="add mod">
          <ac:chgData name="PARZEN Maximilian" userId="S::s1827105@ed.ac.uk::c60461ba-f535-42c3-b0e2-5ac881ca8955" providerId="AD" clId="Web-{546B1127-4E96-E93B-CEF1-3E8A4C7D4377}" dt="2022-02-15T02:59:10.707" v="1852" actId="20577"/>
          <ac:spMkLst>
            <pc:docMk/>
            <pc:sldMk cId="3670920406" sldId="649"/>
            <ac:spMk id="12" creationId="{73A70614-1E75-48CD-AB61-7785A47F3E1C}"/>
          </ac:spMkLst>
        </pc:spChg>
        <pc:spChg chg="add del mod">
          <ac:chgData name="PARZEN Maximilian" userId="S::s1827105@ed.ac.uk::c60461ba-f535-42c3-b0e2-5ac881ca8955" providerId="AD" clId="Web-{546B1127-4E96-E93B-CEF1-3E8A4C7D4377}" dt="2022-02-15T01:30:42.574" v="717"/>
          <ac:spMkLst>
            <pc:docMk/>
            <pc:sldMk cId="3670920406" sldId="649"/>
            <ac:spMk id="14" creationId="{BC28C016-46F6-4025-9A64-BB11EDCD5F06}"/>
          </ac:spMkLst>
        </pc:spChg>
        <pc:spChg chg="add mod">
          <ac:chgData name="PARZEN Maximilian" userId="S::s1827105@ed.ac.uk::c60461ba-f535-42c3-b0e2-5ac881ca8955" providerId="AD" clId="Web-{546B1127-4E96-E93B-CEF1-3E8A4C7D4377}" dt="2022-02-15T02:59:07.645" v="1850" actId="20577"/>
          <ac:spMkLst>
            <pc:docMk/>
            <pc:sldMk cId="3670920406" sldId="649"/>
            <ac:spMk id="37" creationId="{63DC15A6-CB52-4B43-BCBB-50901B6F3B6A}"/>
          </ac:spMkLst>
        </pc:spChg>
        <pc:picChg chg="add del mod">
          <ac:chgData name="PARZEN Maximilian" userId="S::s1827105@ed.ac.uk::c60461ba-f535-42c3-b0e2-5ac881ca8955" providerId="AD" clId="Web-{546B1127-4E96-E93B-CEF1-3E8A4C7D4377}" dt="2022-02-15T01:25:48.255" v="592"/>
          <ac:picMkLst>
            <pc:docMk/>
            <pc:sldMk cId="3670920406" sldId="649"/>
            <ac:picMk id="5" creationId="{29A8150B-B763-482A-83E2-7EFA39D46774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14:03.103" v="374"/>
          <ac:picMkLst>
            <pc:docMk/>
            <pc:sldMk cId="3670920406" sldId="649"/>
            <ac:picMk id="7" creationId="{DBFC7238-7D7E-41F6-BA2B-02488027C614}"/>
          </ac:picMkLst>
        </pc:picChg>
        <pc:picChg chg="add del">
          <ac:chgData name="PARZEN Maximilian" userId="S::s1827105@ed.ac.uk::c60461ba-f535-42c3-b0e2-5ac881ca8955" providerId="AD" clId="Web-{546B1127-4E96-E93B-CEF1-3E8A4C7D4377}" dt="2022-02-15T01:14:05.353" v="375"/>
          <ac:picMkLst>
            <pc:docMk/>
            <pc:sldMk cId="3670920406" sldId="649"/>
            <ac:picMk id="9" creationId="{3581CF66-209E-440B-969D-1E05FB2D88E2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30:16.511" v="693" actId="1076"/>
          <ac:picMkLst>
            <pc:docMk/>
            <pc:sldMk cId="3670920406" sldId="649"/>
            <ac:picMk id="16" creationId="{649FE893-2A54-4760-814F-13333FF8F08E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29:34.776" v="680"/>
          <ac:picMkLst>
            <pc:docMk/>
            <pc:sldMk cId="3670920406" sldId="649"/>
            <ac:picMk id="17" creationId="{32011B07-DFEF-4EEC-8F01-AB1D1D435248}"/>
          </ac:picMkLst>
        </pc:picChg>
        <pc:picChg chg="add del">
          <ac:chgData name="PARZEN Maximilian" userId="S::s1827105@ed.ac.uk::c60461ba-f535-42c3-b0e2-5ac881ca8955" providerId="AD" clId="Web-{546B1127-4E96-E93B-CEF1-3E8A4C7D4377}" dt="2022-02-15T01:29:33.635" v="679"/>
          <ac:picMkLst>
            <pc:docMk/>
            <pc:sldMk cId="3670920406" sldId="649"/>
            <ac:picMk id="18" creationId="{DDC4E2CF-6109-49B6-91F8-FEF1EB54B3AB}"/>
          </ac:picMkLst>
        </pc:picChg>
        <pc:picChg chg="add del">
          <ac:chgData name="PARZEN Maximilian" userId="S::s1827105@ed.ac.uk::c60461ba-f535-42c3-b0e2-5ac881ca8955" providerId="AD" clId="Web-{546B1127-4E96-E93B-CEF1-3E8A4C7D4377}" dt="2022-02-15T01:29:32.870" v="678"/>
          <ac:picMkLst>
            <pc:docMk/>
            <pc:sldMk cId="3670920406" sldId="649"/>
            <ac:picMk id="19" creationId="{50E56844-A3BE-471E-8A16-CC17C3004380}"/>
          </ac:picMkLst>
        </pc:picChg>
        <pc:picChg chg="add del">
          <ac:chgData name="PARZEN Maximilian" userId="S::s1827105@ed.ac.uk::c60461ba-f535-42c3-b0e2-5ac881ca8955" providerId="AD" clId="Web-{546B1127-4E96-E93B-CEF1-3E8A4C7D4377}" dt="2022-02-15T01:29:32.073" v="677"/>
          <ac:picMkLst>
            <pc:docMk/>
            <pc:sldMk cId="3670920406" sldId="649"/>
            <ac:picMk id="20" creationId="{412BB624-B910-4337-AFD8-F52786BBCCB8}"/>
          </ac:picMkLst>
        </pc:picChg>
        <pc:picChg chg="add del">
          <ac:chgData name="PARZEN Maximilian" userId="S::s1827105@ed.ac.uk::c60461ba-f535-42c3-b0e2-5ac881ca8955" providerId="AD" clId="Web-{546B1127-4E96-E93B-CEF1-3E8A4C7D4377}" dt="2022-02-15T01:29:31.026" v="676"/>
          <ac:picMkLst>
            <pc:docMk/>
            <pc:sldMk cId="3670920406" sldId="649"/>
            <ac:picMk id="21" creationId="{FE9766D9-B797-4892-82C8-B6A01FB4870B}"/>
          </ac:picMkLst>
        </pc:picChg>
        <pc:picChg chg="add del">
          <ac:chgData name="PARZEN Maximilian" userId="S::s1827105@ed.ac.uk::c60461ba-f535-42c3-b0e2-5ac881ca8955" providerId="AD" clId="Web-{546B1127-4E96-E93B-CEF1-3E8A4C7D4377}" dt="2022-02-15T01:29:30.151" v="675"/>
          <ac:picMkLst>
            <pc:docMk/>
            <pc:sldMk cId="3670920406" sldId="649"/>
            <ac:picMk id="22" creationId="{0736D02A-346F-4F2C-982D-7AEF7B24822D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29:28.979" v="674"/>
          <ac:picMkLst>
            <pc:docMk/>
            <pc:sldMk cId="3670920406" sldId="649"/>
            <ac:picMk id="23" creationId="{7F9E66EF-8C7A-4305-BF6A-6809F7AD8707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30:16.511" v="694" actId="1076"/>
          <ac:picMkLst>
            <pc:docMk/>
            <pc:sldMk cId="3670920406" sldId="649"/>
            <ac:picMk id="24" creationId="{65411A52-8E7A-4B3C-9A8C-DA81F322384A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30:16.527" v="695" actId="1076"/>
          <ac:picMkLst>
            <pc:docMk/>
            <pc:sldMk cId="3670920406" sldId="649"/>
            <ac:picMk id="25" creationId="{9892BD2B-6308-4C4B-972D-533114BD92D1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30:16.527" v="696" actId="1076"/>
          <ac:picMkLst>
            <pc:docMk/>
            <pc:sldMk cId="3670920406" sldId="649"/>
            <ac:picMk id="26" creationId="{CA75EAFE-9E88-4915-84D0-317495E5B758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30:16.527" v="697" actId="1076"/>
          <ac:picMkLst>
            <pc:docMk/>
            <pc:sldMk cId="3670920406" sldId="649"/>
            <ac:picMk id="27" creationId="{D9BE056E-B749-4DEE-A996-CCD63A39D1FE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30:16.542" v="698" actId="1076"/>
          <ac:picMkLst>
            <pc:docMk/>
            <pc:sldMk cId="3670920406" sldId="649"/>
            <ac:picMk id="28" creationId="{FA4229AC-10D8-45DD-B4AA-BA1E61F093E2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30:02.292" v="690" actId="1076"/>
          <ac:picMkLst>
            <pc:docMk/>
            <pc:sldMk cId="3670920406" sldId="649"/>
            <ac:picMk id="30" creationId="{695C2023-9128-427C-B654-334C091D2E2B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30:35.949" v="716"/>
          <ac:picMkLst>
            <pc:docMk/>
            <pc:sldMk cId="3670920406" sldId="649"/>
            <ac:picMk id="31" creationId="{2F19E7A9-5218-4313-AED1-4CA07E3C5009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30:35.949" v="715"/>
          <ac:picMkLst>
            <pc:docMk/>
            <pc:sldMk cId="3670920406" sldId="649"/>
            <ac:picMk id="32" creationId="{63AA6A47-2028-40F4-955E-62C87808DD02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30:35.933" v="714"/>
          <ac:picMkLst>
            <pc:docMk/>
            <pc:sldMk cId="3670920406" sldId="649"/>
            <ac:picMk id="33" creationId="{0F89DF46-4179-4F82-B3FA-17ED2F675323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30:35.933" v="713"/>
          <ac:picMkLst>
            <pc:docMk/>
            <pc:sldMk cId="3670920406" sldId="649"/>
            <ac:picMk id="34" creationId="{BA42218A-DF8C-41CB-9B99-D942895F3920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30:35.933" v="712"/>
          <ac:picMkLst>
            <pc:docMk/>
            <pc:sldMk cId="3670920406" sldId="649"/>
            <ac:picMk id="35" creationId="{1FD29C6B-3C6A-4DDB-A4DE-E36213B58FB9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30:35.933" v="711"/>
          <ac:picMkLst>
            <pc:docMk/>
            <pc:sldMk cId="3670920406" sldId="649"/>
            <ac:picMk id="36" creationId="{5245A66C-4A66-4FB8-81FC-D5E32D60EFFD}"/>
          </ac:picMkLst>
        </pc:picChg>
      </pc:sldChg>
      <pc:sldChg chg="addSp delSp modSp add del replId">
        <pc:chgData name="PARZEN Maximilian" userId="S::s1827105@ed.ac.uk::c60461ba-f535-42c3-b0e2-5ac881ca8955" providerId="AD" clId="Web-{546B1127-4E96-E93B-CEF1-3E8A4C7D4377}" dt="2022-02-15T02:31:04.848" v="1564"/>
        <pc:sldMkLst>
          <pc:docMk/>
          <pc:sldMk cId="446137335" sldId="650"/>
        </pc:sldMkLst>
        <pc:spChg chg="add mod">
          <ac:chgData name="PARZEN Maximilian" userId="S::s1827105@ed.ac.uk::c60461ba-f535-42c3-b0e2-5ac881ca8955" providerId="AD" clId="Web-{546B1127-4E96-E93B-CEF1-3E8A4C7D4377}" dt="2022-02-15T01:28:20.790" v="659" actId="1076"/>
          <ac:spMkLst>
            <pc:docMk/>
            <pc:sldMk cId="446137335" sldId="650"/>
            <ac:spMk id="3" creationId="{F23A5B07-776A-472B-8F79-E9B68F2A56D1}"/>
          </ac:spMkLst>
        </pc:spChg>
        <pc:spChg chg="del">
          <ac:chgData name="PARZEN Maximilian" userId="S::s1827105@ed.ac.uk::c60461ba-f535-42c3-b0e2-5ac881ca8955" providerId="AD" clId="Web-{546B1127-4E96-E93B-CEF1-3E8A4C7D4377}" dt="2022-02-15T01:52:10.698" v="1181"/>
          <ac:spMkLst>
            <pc:docMk/>
            <pc:sldMk cId="446137335" sldId="650"/>
            <ac:spMk id="11" creationId="{B113DE05-91ED-46EB-B0BD-8401B56F6CE3}"/>
          </ac:spMkLst>
        </pc:spChg>
        <pc:spChg chg="del">
          <ac:chgData name="PARZEN Maximilian" userId="S::s1827105@ed.ac.uk::c60461ba-f535-42c3-b0e2-5ac881ca8955" providerId="AD" clId="Web-{546B1127-4E96-E93B-CEF1-3E8A4C7D4377}" dt="2022-02-15T01:52:13.386" v="1182"/>
          <ac:spMkLst>
            <pc:docMk/>
            <pc:sldMk cId="446137335" sldId="650"/>
            <ac:spMk id="22" creationId="{8749BCE6-55C5-4F5E-8033-62EFBAB3B65C}"/>
          </ac:spMkLst>
        </pc:spChg>
        <pc:spChg chg="del mod">
          <ac:chgData name="PARZEN Maximilian" userId="S::s1827105@ed.ac.uk::c60461ba-f535-42c3-b0e2-5ac881ca8955" providerId="AD" clId="Web-{546B1127-4E96-E93B-CEF1-3E8A4C7D4377}" dt="2022-02-15T01:27:46.133" v="628"/>
          <ac:spMkLst>
            <pc:docMk/>
            <pc:sldMk cId="446137335" sldId="650"/>
            <ac:spMk id="26" creationId="{4A86C769-D38D-42E6-8605-DEBF14AA52BB}"/>
          </ac:spMkLst>
        </pc:spChg>
        <pc:grpChg chg="del">
          <ac:chgData name="PARZEN Maximilian" userId="S::s1827105@ed.ac.uk::c60461ba-f535-42c3-b0e2-5ac881ca8955" providerId="AD" clId="Web-{546B1127-4E96-E93B-CEF1-3E8A4C7D4377}" dt="2022-02-15T01:52:14.730" v="1183"/>
          <ac:grpSpMkLst>
            <pc:docMk/>
            <pc:sldMk cId="446137335" sldId="650"/>
            <ac:grpSpMk id="21" creationId="{226E431B-9BC3-4CBC-AA83-B126F3F0BFA8}"/>
          </ac:grpSpMkLst>
        </pc:grpChg>
        <pc:picChg chg="del">
          <ac:chgData name="PARZEN Maximilian" userId="S::s1827105@ed.ac.uk::c60461ba-f535-42c3-b0e2-5ac881ca8955" providerId="AD" clId="Web-{546B1127-4E96-E93B-CEF1-3E8A4C7D4377}" dt="2022-02-15T01:52:04.745" v="1179"/>
          <ac:picMkLst>
            <pc:docMk/>
            <pc:sldMk cId="446137335" sldId="650"/>
            <ac:picMk id="5" creationId="{8147ED51-DAD0-49EA-8BF0-361181A4A51F}"/>
          </ac:picMkLst>
        </pc:picChg>
        <pc:picChg chg="del">
          <ac:chgData name="PARZEN Maximilian" userId="S::s1827105@ed.ac.uk::c60461ba-f535-42c3-b0e2-5ac881ca8955" providerId="AD" clId="Web-{546B1127-4E96-E93B-CEF1-3E8A4C7D4377}" dt="2022-02-15T01:52:06.932" v="1180"/>
          <ac:picMkLst>
            <pc:docMk/>
            <pc:sldMk cId="446137335" sldId="650"/>
            <ac:picMk id="7" creationId="{2C035429-562A-40C6-8DAB-5E5FD3AABE19}"/>
          </ac:picMkLst>
        </pc:picChg>
        <pc:picChg chg="del">
          <ac:chgData name="PARZEN Maximilian" userId="S::s1827105@ed.ac.uk::c60461ba-f535-42c3-b0e2-5ac881ca8955" providerId="AD" clId="Web-{546B1127-4E96-E93B-CEF1-3E8A4C7D4377}" dt="2022-02-15T01:52:16.339" v="1184"/>
          <ac:picMkLst>
            <pc:docMk/>
            <pc:sldMk cId="446137335" sldId="650"/>
            <ac:picMk id="16" creationId="{64CFB80A-6089-440A-B926-333E0ADFDA62}"/>
          </ac:picMkLst>
        </pc:picChg>
        <pc:picChg chg="del">
          <ac:chgData name="PARZEN Maximilian" userId="S::s1827105@ed.ac.uk::c60461ba-f535-42c3-b0e2-5ac881ca8955" providerId="AD" clId="Web-{546B1127-4E96-E93B-CEF1-3E8A4C7D4377}" dt="2022-02-15T01:49:29.679" v="1173"/>
          <ac:picMkLst>
            <pc:docMk/>
            <pc:sldMk cId="446137335" sldId="650"/>
            <ac:picMk id="24" creationId="{F98D7B2E-9BAD-436F-B32A-7BE62AE9DC53}"/>
          </ac:picMkLst>
        </pc:picChg>
        <pc:picChg chg="del">
          <ac:chgData name="PARZEN Maximilian" userId="S::s1827105@ed.ac.uk::c60461ba-f535-42c3-b0e2-5ac881ca8955" providerId="AD" clId="Web-{546B1127-4E96-E93B-CEF1-3E8A4C7D4377}" dt="2022-02-15T01:49:32.163" v="1174"/>
          <ac:picMkLst>
            <pc:docMk/>
            <pc:sldMk cId="446137335" sldId="650"/>
            <ac:picMk id="25" creationId="{35B71AB9-DCCD-4AAB-9710-4E6DA233166E}"/>
          </ac:picMkLst>
        </pc:picChg>
      </pc:sldChg>
      <pc:sldChg chg="addSp delSp modSp new ord">
        <pc:chgData name="PARZEN Maximilian" userId="S::s1827105@ed.ac.uk::c60461ba-f535-42c3-b0e2-5ac881ca8955" providerId="AD" clId="Web-{546B1127-4E96-E93B-CEF1-3E8A4C7D4377}" dt="2022-02-15T03:20:04.810" v="2116"/>
        <pc:sldMkLst>
          <pc:docMk/>
          <pc:sldMk cId="1318250737" sldId="651"/>
        </pc:sldMkLst>
        <pc:spChg chg="del">
          <ac:chgData name="PARZEN Maximilian" userId="S::s1827105@ed.ac.uk::c60461ba-f535-42c3-b0e2-5ac881ca8955" providerId="AD" clId="Web-{546B1127-4E96-E93B-CEF1-3E8A4C7D4377}" dt="2022-02-15T01:39:13.400" v="835"/>
          <ac:spMkLst>
            <pc:docMk/>
            <pc:sldMk cId="1318250737" sldId="651"/>
            <ac:spMk id="3" creationId="{D1E9BE4B-6C06-4145-BF7B-D679F1344F19}"/>
          </ac:spMkLst>
        </pc:spChg>
        <pc:spChg chg="add del mod ord">
          <ac:chgData name="PARZEN Maximilian" userId="S::s1827105@ed.ac.uk::c60461ba-f535-42c3-b0e2-5ac881ca8955" providerId="AD" clId="Web-{546B1127-4E96-E93B-CEF1-3E8A4C7D4377}" dt="2022-02-15T01:41:20.028" v="980"/>
          <ac:spMkLst>
            <pc:docMk/>
            <pc:sldMk cId="1318250737" sldId="651"/>
            <ac:spMk id="6" creationId="{522B8DDB-24B3-4500-AE3F-BACAD0666806}"/>
          </ac:spMkLst>
        </pc:spChg>
        <pc:spChg chg="add del mod">
          <ac:chgData name="PARZEN Maximilian" userId="S::s1827105@ed.ac.uk::c60461ba-f535-42c3-b0e2-5ac881ca8955" providerId="AD" clId="Web-{546B1127-4E96-E93B-CEF1-3E8A4C7D4377}" dt="2022-02-15T01:42:25.185" v="1052"/>
          <ac:spMkLst>
            <pc:docMk/>
            <pc:sldMk cId="1318250737" sldId="651"/>
            <ac:spMk id="78" creationId="{376FE9AA-FC9C-41B7-A8BE-78E778833E59}"/>
          </ac:spMkLst>
        </pc:spChg>
        <pc:spChg chg="add mod">
          <ac:chgData name="PARZEN Maximilian" userId="S::s1827105@ed.ac.uk::c60461ba-f535-42c3-b0e2-5ac881ca8955" providerId="AD" clId="Web-{546B1127-4E96-E93B-CEF1-3E8A4C7D4377}" dt="2022-02-15T01:47:59.115" v="1157" actId="1076"/>
          <ac:spMkLst>
            <pc:docMk/>
            <pc:sldMk cId="1318250737" sldId="651"/>
            <ac:spMk id="142" creationId="{2513CC06-A3E4-43F6-9D34-3BF983C31BFD}"/>
          </ac:spMkLst>
        </pc:spChg>
        <pc:spChg chg="add mod">
          <ac:chgData name="PARZEN Maximilian" userId="S::s1827105@ed.ac.uk::c60461ba-f535-42c3-b0e2-5ac881ca8955" providerId="AD" clId="Web-{546B1127-4E96-E93B-CEF1-3E8A4C7D4377}" dt="2022-02-15T01:48:30.084" v="1164" actId="1076"/>
          <ac:spMkLst>
            <pc:docMk/>
            <pc:sldMk cId="1318250737" sldId="651"/>
            <ac:spMk id="143" creationId="{1E8CFC81-0485-4335-A65B-BD0F0ED3A633}"/>
          </ac:spMkLst>
        </pc:spChg>
        <pc:spChg chg="add mod">
          <ac:chgData name="PARZEN Maximilian" userId="S::s1827105@ed.ac.uk::c60461ba-f535-42c3-b0e2-5ac881ca8955" providerId="AD" clId="Web-{546B1127-4E96-E93B-CEF1-3E8A4C7D4377}" dt="2022-02-15T01:48:24.287" v="1163" actId="1076"/>
          <ac:spMkLst>
            <pc:docMk/>
            <pc:sldMk cId="1318250737" sldId="651"/>
            <ac:spMk id="144" creationId="{C54FEC8B-DC8E-4F0F-A520-9B2953D7341E}"/>
          </ac:spMkLst>
        </pc:spChg>
        <pc:spChg chg="add mod">
          <ac:chgData name="PARZEN Maximilian" userId="S::s1827105@ed.ac.uk::c60461ba-f535-42c3-b0e2-5ac881ca8955" providerId="AD" clId="Web-{546B1127-4E96-E93B-CEF1-3E8A4C7D4377}" dt="2022-02-15T01:48:35.834" v="1165" actId="1076"/>
          <ac:spMkLst>
            <pc:docMk/>
            <pc:sldMk cId="1318250737" sldId="651"/>
            <ac:spMk id="145" creationId="{ED68CAE7-FE96-46DF-A916-412CF792C055}"/>
          </ac:spMkLst>
        </pc:spChg>
        <pc:spChg chg="add mod">
          <ac:chgData name="PARZEN Maximilian" userId="S::s1827105@ed.ac.uk::c60461ba-f535-42c3-b0e2-5ac881ca8955" providerId="AD" clId="Web-{546B1127-4E96-E93B-CEF1-3E8A4C7D4377}" dt="2022-02-15T01:58:57.083" v="1200" actId="1076"/>
          <ac:spMkLst>
            <pc:docMk/>
            <pc:sldMk cId="1318250737" sldId="651"/>
            <ac:spMk id="146" creationId="{3AEC667F-7EB6-4A87-BB66-086F43C2378D}"/>
          </ac:spMkLst>
        </pc:spChg>
        <pc:spChg chg="add mod">
          <ac:chgData name="PARZEN Maximilian" userId="S::s1827105@ed.ac.uk::c60461ba-f535-42c3-b0e2-5ac881ca8955" providerId="AD" clId="Web-{546B1127-4E96-E93B-CEF1-3E8A4C7D4377}" dt="2022-02-15T01:48:52.053" v="1172" actId="1076"/>
          <ac:spMkLst>
            <pc:docMk/>
            <pc:sldMk cId="1318250737" sldId="651"/>
            <ac:spMk id="147" creationId="{2B1228C5-BBD7-43DE-8599-4B1F39C84A65}"/>
          </ac:spMkLst>
        </pc:spChg>
        <pc:picChg chg="add mod">
          <ac:chgData name="PARZEN Maximilian" userId="S::s1827105@ed.ac.uk::c60461ba-f535-42c3-b0e2-5ac881ca8955" providerId="AD" clId="Web-{546B1127-4E96-E93B-CEF1-3E8A4C7D4377}" dt="2022-02-15T01:58:47.880" v="1199" actId="1076"/>
          <ac:picMkLst>
            <pc:docMk/>
            <pc:sldMk cId="1318250737" sldId="651"/>
            <ac:picMk id="4" creationId="{BF6080F7-970C-4264-B56E-8AA01376A6F7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41:20.028" v="979"/>
          <ac:picMkLst>
            <pc:docMk/>
            <pc:sldMk cId="1318250737" sldId="651"/>
            <ac:picMk id="8" creationId="{5F4A58F7-6D65-471C-ADB1-716E4A0984F8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41:20.028" v="978"/>
          <ac:picMkLst>
            <pc:docMk/>
            <pc:sldMk cId="1318250737" sldId="651"/>
            <ac:picMk id="10" creationId="{71F17031-9600-43B0-A2A0-F517CBF81C0F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41:20.028" v="977"/>
          <ac:picMkLst>
            <pc:docMk/>
            <pc:sldMk cId="1318250737" sldId="651"/>
            <ac:picMk id="12" creationId="{5CBBDFD1-70B3-41E4-8C09-5167F042C814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41:20.028" v="976"/>
          <ac:picMkLst>
            <pc:docMk/>
            <pc:sldMk cId="1318250737" sldId="651"/>
            <ac:picMk id="14" creationId="{7619C54D-9968-46DC-B0DA-2431508CB3F4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41:20.028" v="975"/>
          <ac:picMkLst>
            <pc:docMk/>
            <pc:sldMk cId="1318250737" sldId="651"/>
            <ac:picMk id="16" creationId="{29A392C9-B617-49D2-A7F0-E0F836F1F37D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41:20.028" v="974"/>
          <ac:picMkLst>
            <pc:docMk/>
            <pc:sldMk cId="1318250737" sldId="651"/>
            <ac:picMk id="18" creationId="{956C1421-191A-4F75-945B-51F9BFD9A571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41:20.028" v="973"/>
          <ac:picMkLst>
            <pc:docMk/>
            <pc:sldMk cId="1318250737" sldId="651"/>
            <ac:picMk id="20" creationId="{9036AECA-401F-4381-8B21-5B0ED9BF1B1F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41:20.028" v="972"/>
          <ac:picMkLst>
            <pc:docMk/>
            <pc:sldMk cId="1318250737" sldId="651"/>
            <ac:picMk id="22" creationId="{BD460893-45DE-4A78-B776-DF12637BF03D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41:20.028" v="971"/>
          <ac:picMkLst>
            <pc:docMk/>
            <pc:sldMk cId="1318250737" sldId="651"/>
            <ac:picMk id="24" creationId="{F96B327C-EA69-4BDD-A558-F0AEAA2929EF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41:20.028" v="970"/>
          <ac:picMkLst>
            <pc:docMk/>
            <pc:sldMk cId="1318250737" sldId="651"/>
            <ac:picMk id="26" creationId="{6F7A133D-987C-48A6-8509-2FDF217EE543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41:20.028" v="969"/>
          <ac:picMkLst>
            <pc:docMk/>
            <pc:sldMk cId="1318250737" sldId="651"/>
            <ac:picMk id="28" creationId="{F9606C99-9302-415F-A37B-F5113CD25E67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41:20.028" v="968"/>
          <ac:picMkLst>
            <pc:docMk/>
            <pc:sldMk cId="1318250737" sldId="651"/>
            <ac:picMk id="30" creationId="{ACF8A3E9-FFF0-4BDD-A204-E01B8FD96E15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41:20.028" v="967"/>
          <ac:picMkLst>
            <pc:docMk/>
            <pc:sldMk cId="1318250737" sldId="651"/>
            <ac:picMk id="32" creationId="{65DB91D2-E3C2-45CF-9C84-7F8E35D80F51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41:20.028" v="966"/>
          <ac:picMkLst>
            <pc:docMk/>
            <pc:sldMk cId="1318250737" sldId="651"/>
            <ac:picMk id="34" creationId="{6E52468C-569A-41B2-81D1-DB74B7623167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41:20.028" v="965"/>
          <ac:picMkLst>
            <pc:docMk/>
            <pc:sldMk cId="1318250737" sldId="651"/>
            <ac:picMk id="36" creationId="{290CCBEA-E950-4A41-B572-0503A6D990D6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41:20.028" v="964"/>
          <ac:picMkLst>
            <pc:docMk/>
            <pc:sldMk cId="1318250737" sldId="651"/>
            <ac:picMk id="38" creationId="{F0A015CF-2FAF-46A7-B861-288017144199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41:20.028" v="963"/>
          <ac:picMkLst>
            <pc:docMk/>
            <pc:sldMk cId="1318250737" sldId="651"/>
            <ac:picMk id="40" creationId="{5A61A049-968A-491A-8F3B-3FC73D2AC674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41:20.028" v="962"/>
          <ac:picMkLst>
            <pc:docMk/>
            <pc:sldMk cId="1318250737" sldId="651"/>
            <ac:picMk id="42" creationId="{5C355F75-12D2-4629-8DD4-38831ED1D8CD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41:20.028" v="961"/>
          <ac:picMkLst>
            <pc:docMk/>
            <pc:sldMk cId="1318250737" sldId="651"/>
            <ac:picMk id="44" creationId="{084F2ECE-924A-4257-BFD8-C6DC060369DE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41:20.028" v="960"/>
          <ac:picMkLst>
            <pc:docMk/>
            <pc:sldMk cId="1318250737" sldId="651"/>
            <ac:picMk id="46" creationId="{03B0702B-E535-41EC-9B74-3324660D9C09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41:20.028" v="959"/>
          <ac:picMkLst>
            <pc:docMk/>
            <pc:sldMk cId="1318250737" sldId="651"/>
            <ac:picMk id="48" creationId="{A9C204BA-F2AD-4833-91D1-52346397C81F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41:20.028" v="958"/>
          <ac:picMkLst>
            <pc:docMk/>
            <pc:sldMk cId="1318250737" sldId="651"/>
            <ac:picMk id="50" creationId="{F836D684-6A19-4AD7-8FAF-A6BD9A9C891A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41:20.028" v="957"/>
          <ac:picMkLst>
            <pc:docMk/>
            <pc:sldMk cId="1318250737" sldId="651"/>
            <ac:picMk id="52" creationId="{271A7F78-344B-434A-9633-E860FB005D9D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41:20.028" v="956"/>
          <ac:picMkLst>
            <pc:docMk/>
            <pc:sldMk cId="1318250737" sldId="651"/>
            <ac:picMk id="54" creationId="{6B5ECBC2-7878-4AC5-9056-109ABB8D1610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41:20.028" v="955"/>
          <ac:picMkLst>
            <pc:docMk/>
            <pc:sldMk cId="1318250737" sldId="651"/>
            <ac:picMk id="56" creationId="{D45A89D5-907D-4A7E-BE7E-F2727CBC6B96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41:20.028" v="954"/>
          <ac:picMkLst>
            <pc:docMk/>
            <pc:sldMk cId="1318250737" sldId="651"/>
            <ac:picMk id="58" creationId="{920D2D3A-75F5-418B-8781-E9225C50223F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41:20.028" v="953"/>
          <ac:picMkLst>
            <pc:docMk/>
            <pc:sldMk cId="1318250737" sldId="651"/>
            <ac:picMk id="60" creationId="{4933A759-45C4-4CBE-90E5-A25980CF326B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41:20.028" v="952"/>
          <ac:picMkLst>
            <pc:docMk/>
            <pc:sldMk cId="1318250737" sldId="651"/>
            <ac:picMk id="62" creationId="{AF43AEAF-2B4A-4C95-B37D-656D180E51FD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41:20.028" v="951"/>
          <ac:picMkLst>
            <pc:docMk/>
            <pc:sldMk cId="1318250737" sldId="651"/>
            <ac:picMk id="64" creationId="{A6139E68-DA69-4F5F-B578-BAD595F7B9E0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41:20.028" v="950"/>
          <ac:picMkLst>
            <pc:docMk/>
            <pc:sldMk cId="1318250737" sldId="651"/>
            <ac:picMk id="66" creationId="{36FB0EEE-DC0E-474D-AB2E-19CD33B9ACCF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41:20.028" v="949"/>
          <ac:picMkLst>
            <pc:docMk/>
            <pc:sldMk cId="1318250737" sldId="651"/>
            <ac:picMk id="68" creationId="{9147AF65-5A95-41B2-AF1D-360CD5D38184}"/>
          </ac:picMkLst>
        </pc:picChg>
        <pc:picChg chg="add del mod">
          <ac:chgData name="PARZEN Maximilian" userId="S::s1827105@ed.ac.uk::c60461ba-f535-42c3-b0e2-5ac881ca8955" providerId="AD" clId="Web-{546B1127-4E96-E93B-CEF1-3E8A4C7D4377}" dt="2022-02-15T01:41:14.949" v="915"/>
          <ac:picMkLst>
            <pc:docMk/>
            <pc:sldMk cId="1318250737" sldId="651"/>
            <ac:picMk id="70" creationId="{359CDE4F-CB95-4E83-A535-C349F05B1764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2:13.279" v="1050" actId="1076"/>
          <ac:picMkLst>
            <pc:docMk/>
            <pc:sldMk cId="1318250737" sldId="651"/>
            <ac:picMk id="72" creationId="{FE531F72-3AC8-41AB-807D-5B5EB1956F4B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2:12.998" v="1017" actId="1076"/>
          <ac:picMkLst>
            <pc:docMk/>
            <pc:sldMk cId="1318250737" sldId="651"/>
            <ac:picMk id="74" creationId="{27C95B90-1F51-4C72-99A1-26FAC026DC7C}"/>
          </ac:picMkLst>
        </pc:picChg>
        <pc:picChg chg="add mod modCrop">
          <ac:chgData name="PARZEN Maximilian" userId="S::s1827105@ed.ac.uk::c60461ba-f535-42c3-b0e2-5ac881ca8955" providerId="AD" clId="Web-{546B1127-4E96-E93B-CEF1-3E8A4C7D4377}" dt="2022-02-15T01:42:58.967" v="1087" actId="1076"/>
          <ac:picMkLst>
            <pc:docMk/>
            <pc:sldMk cId="1318250737" sldId="651"/>
            <ac:picMk id="76" creationId="{AD20E73F-BD70-450C-B508-DCE175816AA7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2:58.717" v="1056" actId="1076"/>
          <ac:picMkLst>
            <pc:docMk/>
            <pc:sldMk cId="1318250737" sldId="651"/>
            <ac:picMk id="80" creationId="{2C80F50A-E7A8-4830-AD79-64A93C00CE77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2:58.733" v="1057" actId="1076"/>
          <ac:picMkLst>
            <pc:docMk/>
            <pc:sldMk cId="1318250737" sldId="651"/>
            <ac:picMk id="82" creationId="{5F7C7622-C232-4247-91B1-F8A82E2C1191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2:58.733" v="1058" actId="1076"/>
          <ac:picMkLst>
            <pc:docMk/>
            <pc:sldMk cId="1318250737" sldId="651"/>
            <ac:picMk id="84" creationId="{7CCFFBAC-2A35-45F7-A9C4-B1DC905FA161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2:58.749" v="1059" actId="1076"/>
          <ac:picMkLst>
            <pc:docMk/>
            <pc:sldMk cId="1318250737" sldId="651"/>
            <ac:picMk id="86" creationId="{02B247EF-A8D7-4261-A416-D74129820133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2:58.749" v="1060" actId="1076"/>
          <ac:picMkLst>
            <pc:docMk/>
            <pc:sldMk cId="1318250737" sldId="651"/>
            <ac:picMk id="88" creationId="{760C1B22-5337-4673-8E50-B09F3A54AFF1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2:58.764" v="1061" actId="1076"/>
          <ac:picMkLst>
            <pc:docMk/>
            <pc:sldMk cId="1318250737" sldId="651"/>
            <ac:picMk id="90" creationId="{11B9CC43-6434-454F-8B57-17C240315FFA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2:58.764" v="1062" actId="1076"/>
          <ac:picMkLst>
            <pc:docMk/>
            <pc:sldMk cId="1318250737" sldId="651"/>
            <ac:picMk id="92" creationId="{D32571F4-9AF2-423E-B7DD-78E1B6A8732C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8:11.240" v="1160" actId="1076"/>
          <ac:picMkLst>
            <pc:docMk/>
            <pc:sldMk cId="1318250737" sldId="651"/>
            <ac:picMk id="94" creationId="{01D6756C-2422-46E8-AFE5-5996A0FAAD92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2:58.780" v="1064" actId="1076"/>
          <ac:picMkLst>
            <pc:docMk/>
            <pc:sldMk cId="1318250737" sldId="651"/>
            <ac:picMk id="96" creationId="{90525574-9BD0-4CA1-A5DF-923C55E458A9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2:58.780" v="1065" actId="1076"/>
          <ac:picMkLst>
            <pc:docMk/>
            <pc:sldMk cId="1318250737" sldId="651"/>
            <ac:picMk id="98" creationId="{320C7A01-0FB3-463F-AD16-A689E9866159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2:58.795" v="1066" actId="1076"/>
          <ac:picMkLst>
            <pc:docMk/>
            <pc:sldMk cId="1318250737" sldId="651"/>
            <ac:picMk id="100" creationId="{AB17561B-6E67-483B-BC0A-DD795DD2A05F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2:58.795" v="1067" actId="1076"/>
          <ac:picMkLst>
            <pc:docMk/>
            <pc:sldMk cId="1318250737" sldId="651"/>
            <ac:picMk id="102" creationId="{BF7F4F2A-7D28-48A8-AAC7-C6648B83CCAD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2:58.811" v="1068" actId="1076"/>
          <ac:picMkLst>
            <pc:docMk/>
            <pc:sldMk cId="1318250737" sldId="651"/>
            <ac:picMk id="104" creationId="{EDABFF58-3E32-478F-9DE8-749874A2394E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3:16.999" v="1091" actId="1076"/>
          <ac:picMkLst>
            <pc:docMk/>
            <pc:sldMk cId="1318250737" sldId="651"/>
            <ac:picMk id="106" creationId="{6C016DAC-914F-404B-9A1C-2E02F90BE311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3:20.124" v="1093" actId="1076"/>
          <ac:picMkLst>
            <pc:docMk/>
            <pc:sldMk cId="1318250737" sldId="651"/>
            <ac:picMk id="108" creationId="{917E7837-9672-4266-8FDE-F42058737BBD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2:58.827" v="1071" actId="1076"/>
          <ac:picMkLst>
            <pc:docMk/>
            <pc:sldMk cId="1318250737" sldId="651"/>
            <ac:picMk id="110" creationId="{79FA42FD-A56F-46F4-A158-B867B27E1B32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2:58.842" v="1072" actId="1076"/>
          <ac:picMkLst>
            <pc:docMk/>
            <pc:sldMk cId="1318250737" sldId="651"/>
            <ac:picMk id="112" creationId="{E74095D6-23C6-4019-A63C-29E398E4E7D1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2:58.842" v="1073" actId="1076"/>
          <ac:picMkLst>
            <pc:docMk/>
            <pc:sldMk cId="1318250737" sldId="651"/>
            <ac:picMk id="114" creationId="{163C9852-BFC9-4DFA-8C3E-0D1F8657347E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2:58.858" v="1074" actId="1076"/>
          <ac:picMkLst>
            <pc:docMk/>
            <pc:sldMk cId="1318250737" sldId="651"/>
            <ac:picMk id="116" creationId="{784BA9DA-7B6D-41AC-A17E-54CCA42BFDAC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2:58.858" v="1075" actId="1076"/>
          <ac:picMkLst>
            <pc:docMk/>
            <pc:sldMk cId="1318250737" sldId="651"/>
            <ac:picMk id="118" creationId="{DDBFC9E0-BE98-42B7-8F65-3489ACD8A407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2:58.874" v="1076" actId="1076"/>
          <ac:picMkLst>
            <pc:docMk/>
            <pc:sldMk cId="1318250737" sldId="651"/>
            <ac:picMk id="120" creationId="{B80E94F0-95FB-4BF0-AFC9-08BF6D3A8E9A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2:58.874" v="1077" actId="1076"/>
          <ac:picMkLst>
            <pc:docMk/>
            <pc:sldMk cId="1318250737" sldId="651"/>
            <ac:picMk id="122" creationId="{DA677716-05AF-4F46-873B-A10C42484F65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8:07.912" v="1159" actId="1076"/>
          <ac:picMkLst>
            <pc:docMk/>
            <pc:sldMk cId="1318250737" sldId="651"/>
            <ac:picMk id="124" creationId="{188D3E72-E4B1-480B-8D4A-44CB39B71DDC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2:58.889" v="1079" actId="1076"/>
          <ac:picMkLst>
            <pc:docMk/>
            <pc:sldMk cId="1318250737" sldId="651"/>
            <ac:picMk id="126" creationId="{507DC46C-B4FA-49CD-AF5A-384DC9EC51C5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2:58.905" v="1080" actId="1076"/>
          <ac:picMkLst>
            <pc:docMk/>
            <pc:sldMk cId="1318250737" sldId="651"/>
            <ac:picMk id="128" creationId="{8B622233-28B3-45A7-9C1A-E4B5BCA35506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8:14.974" v="1161" actId="1076"/>
          <ac:picMkLst>
            <pc:docMk/>
            <pc:sldMk cId="1318250737" sldId="651"/>
            <ac:picMk id="130" creationId="{81346A9A-F98D-4CB5-8A1C-715233DDD3D7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2:58.920" v="1082" actId="1076"/>
          <ac:picMkLst>
            <pc:docMk/>
            <pc:sldMk cId="1318250737" sldId="651"/>
            <ac:picMk id="132" creationId="{BA7C88CF-5D7B-4E7D-B9F1-33B3C25B5AC8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2:58.920" v="1083" actId="1076"/>
          <ac:picMkLst>
            <pc:docMk/>
            <pc:sldMk cId="1318250737" sldId="651"/>
            <ac:picMk id="134" creationId="{1D6492C5-A908-4A33-A777-49FDB48AAA3C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3:18.624" v="1092" actId="1076"/>
          <ac:picMkLst>
            <pc:docMk/>
            <pc:sldMk cId="1318250737" sldId="651"/>
            <ac:picMk id="136" creationId="{18B7BD67-7330-403B-BEBD-13EDA4250833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2:58.936" v="1085" actId="1076"/>
          <ac:picMkLst>
            <pc:docMk/>
            <pc:sldMk cId="1318250737" sldId="651"/>
            <ac:picMk id="138" creationId="{BC4E52BE-5905-46AA-8A28-30D8F005B0CA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1:43:24.312" v="1094" actId="1076"/>
          <ac:picMkLst>
            <pc:docMk/>
            <pc:sldMk cId="1318250737" sldId="651"/>
            <ac:picMk id="140" creationId="{DFB4CC21-984A-4FFE-89C5-D718DBDFF96E}"/>
          </ac:picMkLst>
        </pc:picChg>
      </pc:sldChg>
      <pc:sldChg chg="add del replId">
        <pc:chgData name="PARZEN Maximilian" userId="S::s1827105@ed.ac.uk::c60461ba-f535-42c3-b0e2-5ac881ca8955" providerId="AD" clId="Web-{546B1127-4E96-E93B-CEF1-3E8A4C7D4377}" dt="2022-02-15T01:46:59.254" v="1139"/>
        <pc:sldMkLst>
          <pc:docMk/>
          <pc:sldMk cId="2598071468" sldId="652"/>
        </pc:sldMkLst>
      </pc:sldChg>
      <pc:sldChg chg="delSp new del">
        <pc:chgData name="PARZEN Maximilian" userId="S::s1827105@ed.ac.uk::c60461ba-f535-42c3-b0e2-5ac881ca8955" providerId="AD" clId="Web-{546B1127-4E96-E93B-CEF1-3E8A4C7D4377}" dt="2022-02-15T02:21:07.741" v="1481"/>
        <pc:sldMkLst>
          <pc:docMk/>
          <pc:sldMk cId="3088425809" sldId="652"/>
        </pc:sldMkLst>
        <pc:spChg chg="del">
          <ac:chgData name="PARZEN Maximilian" userId="S::s1827105@ed.ac.uk::c60461ba-f535-42c3-b0e2-5ac881ca8955" providerId="AD" clId="Web-{546B1127-4E96-E93B-CEF1-3E8A4C7D4377}" dt="2022-02-15T02:21:01.850" v="1479"/>
          <ac:spMkLst>
            <pc:docMk/>
            <pc:sldMk cId="3088425809" sldId="652"/>
            <ac:spMk id="3" creationId="{1F75CCE3-C9CC-4404-8456-1DCA869BA71E}"/>
          </ac:spMkLst>
        </pc:spChg>
      </pc:sldChg>
      <pc:sldChg chg="add replId">
        <pc:chgData name="PARZEN Maximilian" userId="S::s1827105@ed.ac.uk::c60461ba-f535-42c3-b0e2-5ac881ca8955" providerId="AD" clId="Web-{546B1127-4E96-E93B-CEF1-3E8A4C7D4377}" dt="2022-02-15T02:21:04.569" v="1480"/>
        <pc:sldMkLst>
          <pc:docMk/>
          <pc:sldMk cId="3817557110" sldId="653"/>
        </pc:sldMkLst>
      </pc:sldChg>
      <pc:sldChg chg="modSp new">
        <pc:chgData name="PARZEN Maximilian" userId="S::s1827105@ed.ac.uk::c60461ba-f535-42c3-b0e2-5ac881ca8955" providerId="AD" clId="Web-{546B1127-4E96-E93B-CEF1-3E8A4C7D4377}" dt="2022-02-15T02:28:51.391" v="1554" actId="20577"/>
        <pc:sldMkLst>
          <pc:docMk/>
          <pc:sldMk cId="1972312572" sldId="654"/>
        </pc:sldMkLst>
        <pc:spChg chg="mod">
          <ac:chgData name="PARZEN Maximilian" userId="S::s1827105@ed.ac.uk::c60461ba-f535-42c3-b0e2-5ac881ca8955" providerId="AD" clId="Web-{546B1127-4E96-E93B-CEF1-3E8A4C7D4377}" dt="2022-02-15T02:28:51.391" v="1554" actId="20577"/>
          <ac:spMkLst>
            <pc:docMk/>
            <pc:sldMk cId="1972312572" sldId="654"/>
            <ac:spMk id="3" creationId="{92EB97D3-8247-4CDD-8132-E1D0FB179660}"/>
          </ac:spMkLst>
        </pc:spChg>
      </pc:sldChg>
      <pc:sldChg chg="new">
        <pc:chgData name="PARZEN Maximilian" userId="S::s1827105@ed.ac.uk::c60461ba-f535-42c3-b0e2-5ac881ca8955" providerId="AD" clId="Web-{546B1127-4E96-E93B-CEF1-3E8A4C7D4377}" dt="2022-02-15T02:31:12.379" v="1565"/>
        <pc:sldMkLst>
          <pc:docMk/>
          <pc:sldMk cId="2413193958" sldId="655"/>
        </pc:sldMkLst>
      </pc:sldChg>
      <pc:sldChg chg="new">
        <pc:chgData name="PARZEN Maximilian" userId="S::s1827105@ed.ac.uk::c60461ba-f535-42c3-b0e2-5ac881ca8955" providerId="AD" clId="Web-{546B1127-4E96-E93B-CEF1-3E8A4C7D4377}" dt="2022-02-15T02:31:16.942" v="1566"/>
        <pc:sldMkLst>
          <pc:docMk/>
          <pc:sldMk cId="1865534216" sldId="656"/>
        </pc:sldMkLst>
      </pc:sldChg>
      <pc:sldChg chg="new">
        <pc:chgData name="PARZEN Maximilian" userId="S::s1827105@ed.ac.uk::c60461ba-f535-42c3-b0e2-5ac881ca8955" providerId="AD" clId="Web-{546B1127-4E96-E93B-CEF1-3E8A4C7D4377}" dt="2022-02-15T02:31:21.036" v="1567"/>
        <pc:sldMkLst>
          <pc:docMk/>
          <pc:sldMk cId="4262157214" sldId="657"/>
        </pc:sldMkLst>
      </pc:sldChg>
      <pc:sldChg chg="new del">
        <pc:chgData name="PARZEN Maximilian" userId="S::s1827105@ed.ac.uk::c60461ba-f535-42c3-b0e2-5ac881ca8955" providerId="AD" clId="Web-{546B1127-4E96-E93B-CEF1-3E8A4C7D4377}" dt="2022-02-15T02:33:04.991" v="1571"/>
        <pc:sldMkLst>
          <pc:docMk/>
          <pc:sldMk cId="1625059836" sldId="658"/>
        </pc:sldMkLst>
      </pc:sldChg>
      <pc:sldChg chg="addSp delSp modSp new ord">
        <pc:chgData name="PARZEN Maximilian" userId="S::s1827105@ed.ac.uk::c60461ba-f535-42c3-b0e2-5ac881ca8955" providerId="AD" clId="Web-{546B1127-4E96-E93B-CEF1-3E8A4C7D4377}" dt="2022-02-15T02:42:17.839" v="1720" actId="1076"/>
        <pc:sldMkLst>
          <pc:docMk/>
          <pc:sldMk cId="1276186809" sldId="659"/>
        </pc:sldMkLst>
        <pc:spChg chg="del">
          <ac:chgData name="PARZEN Maximilian" userId="S::s1827105@ed.ac.uk::c60461ba-f535-42c3-b0e2-5ac881ca8955" providerId="AD" clId="Web-{546B1127-4E96-E93B-CEF1-3E8A4C7D4377}" dt="2022-02-15T02:33:10.038" v="1572"/>
          <ac:spMkLst>
            <pc:docMk/>
            <pc:sldMk cId="1276186809" sldId="659"/>
            <ac:spMk id="3" creationId="{4AD74CF4-A60C-49C7-9B76-26417C16B453}"/>
          </ac:spMkLst>
        </pc:spChg>
        <pc:spChg chg="add mod">
          <ac:chgData name="PARZEN Maximilian" userId="S::s1827105@ed.ac.uk::c60461ba-f535-42c3-b0e2-5ac881ca8955" providerId="AD" clId="Web-{546B1127-4E96-E93B-CEF1-3E8A4C7D4377}" dt="2022-02-15T02:40:41.321" v="1704" actId="20577"/>
          <ac:spMkLst>
            <pc:docMk/>
            <pc:sldMk cId="1276186809" sldId="659"/>
            <ac:spMk id="5" creationId="{636AD303-A085-4194-992B-4B6082D4910F}"/>
          </ac:spMkLst>
        </pc:spChg>
        <pc:spChg chg="add mod">
          <ac:chgData name="PARZEN Maximilian" userId="S::s1827105@ed.ac.uk::c60461ba-f535-42c3-b0e2-5ac881ca8955" providerId="AD" clId="Web-{546B1127-4E96-E93B-CEF1-3E8A4C7D4377}" dt="2022-02-15T02:42:17.839" v="1720" actId="1076"/>
          <ac:spMkLst>
            <pc:docMk/>
            <pc:sldMk cId="1276186809" sldId="659"/>
            <ac:spMk id="13" creationId="{DB3F40EE-1614-4970-91E0-A9D874142383}"/>
          </ac:spMkLst>
        </pc:spChg>
        <pc:spChg chg="add mod">
          <ac:chgData name="PARZEN Maximilian" userId="S::s1827105@ed.ac.uk::c60461ba-f535-42c3-b0e2-5ac881ca8955" providerId="AD" clId="Web-{546B1127-4E96-E93B-CEF1-3E8A4C7D4377}" dt="2022-02-15T02:41:11.057" v="1712" actId="1076"/>
          <ac:spMkLst>
            <pc:docMk/>
            <pc:sldMk cId="1276186809" sldId="659"/>
            <ac:spMk id="17" creationId="{5825691A-F87D-409E-BAAF-6B7729B8882B}"/>
          </ac:spMkLst>
        </pc:spChg>
        <pc:spChg chg="add mod">
          <ac:chgData name="PARZEN Maximilian" userId="S::s1827105@ed.ac.uk::c60461ba-f535-42c3-b0e2-5ac881ca8955" providerId="AD" clId="Web-{546B1127-4E96-E93B-CEF1-3E8A4C7D4377}" dt="2022-02-15T02:41:45.995" v="1719" actId="14100"/>
          <ac:spMkLst>
            <pc:docMk/>
            <pc:sldMk cId="1276186809" sldId="659"/>
            <ac:spMk id="23" creationId="{3C1F693F-53A5-4800-823A-C4F7DED1A7A6}"/>
          </ac:spMkLst>
        </pc:spChg>
        <pc:spChg chg="add mod">
          <ac:chgData name="PARZEN Maximilian" userId="S::s1827105@ed.ac.uk::c60461ba-f535-42c3-b0e2-5ac881ca8955" providerId="AD" clId="Web-{546B1127-4E96-E93B-CEF1-3E8A4C7D4377}" dt="2022-02-15T02:41:29.619" v="1716" actId="1076"/>
          <ac:spMkLst>
            <pc:docMk/>
            <pc:sldMk cId="1276186809" sldId="659"/>
            <ac:spMk id="25" creationId="{82EDA656-9096-47B9-A573-12AF26C32377}"/>
          </ac:spMkLst>
        </pc:spChg>
        <pc:picChg chg="add mod">
          <ac:chgData name="PARZEN Maximilian" userId="S::s1827105@ed.ac.uk::c60461ba-f535-42c3-b0e2-5ac881ca8955" providerId="AD" clId="Web-{546B1127-4E96-E93B-CEF1-3E8A4C7D4377}" dt="2022-02-15T02:36:49.363" v="1640" actId="1076"/>
          <ac:picMkLst>
            <pc:docMk/>
            <pc:sldMk cId="1276186809" sldId="659"/>
            <ac:picMk id="7" creationId="{783C9C00-06C5-4E48-881C-67AEDA80ED9E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2:36:49.332" v="1638" actId="1076"/>
          <ac:picMkLst>
            <pc:docMk/>
            <pc:sldMk cId="1276186809" sldId="659"/>
            <ac:picMk id="9" creationId="{7EBA5F07-EDB8-4900-8ED5-19EDB02621DD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2:36:49.348" v="1639" actId="1076"/>
          <ac:picMkLst>
            <pc:docMk/>
            <pc:sldMk cId="1276186809" sldId="659"/>
            <ac:picMk id="11" creationId="{795D5DCC-40EA-495E-BA6B-AC6ABBCB63F0}"/>
          </ac:picMkLst>
        </pc:picChg>
        <pc:picChg chg="add mod ord">
          <ac:chgData name="PARZEN Maximilian" userId="S::s1827105@ed.ac.uk::c60461ba-f535-42c3-b0e2-5ac881ca8955" providerId="AD" clId="Web-{546B1127-4E96-E93B-CEF1-3E8A4C7D4377}" dt="2022-02-15T02:36:40.832" v="1634" actId="1076"/>
          <ac:picMkLst>
            <pc:docMk/>
            <pc:sldMk cId="1276186809" sldId="659"/>
            <ac:picMk id="15" creationId="{22018B93-1CA8-4125-9DF1-DF8819ECA2B3}"/>
          </ac:picMkLst>
        </pc:picChg>
        <pc:picChg chg="add mod ord">
          <ac:chgData name="PARZEN Maximilian" userId="S::s1827105@ed.ac.uk::c60461ba-f535-42c3-b0e2-5ac881ca8955" providerId="AD" clId="Web-{546B1127-4E96-E93B-CEF1-3E8A4C7D4377}" dt="2022-02-15T02:36:40.847" v="1635" actId="1076"/>
          <ac:picMkLst>
            <pc:docMk/>
            <pc:sldMk cId="1276186809" sldId="659"/>
            <ac:picMk id="19" creationId="{B5181B32-226E-4D6B-B865-93E28165034D}"/>
          </ac:picMkLst>
        </pc:picChg>
        <pc:picChg chg="add mod ord">
          <ac:chgData name="PARZEN Maximilian" userId="S::s1827105@ed.ac.uk::c60461ba-f535-42c3-b0e2-5ac881ca8955" providerId="AD" clId="Web-{546B1127-4E96-E93B-CEF1-3E8A4C7D4377}" dt="2022-02-15T02:36:40.832" v="1633" actId="1076"/>
          <ac:picMkLst>
            <pc:docMk/>
            <pc:sldMk cId="1276186809" sldId="659"/>
            <ac:picMk id="21" creationId="{8E480ADE-1369-47D6-8F7E-A02B441EA710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2:37:59.927" v="1669" actId="1076"/>
          <ac:picMkLst>
            <pc:docMk/>
            <pc:sldMk cId="1276186809" sldId="659"/>
            <ac:picMk id="27" creationId="{C3FDF996-5F94-4813-A8CF-12E221DF1BC0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2:37:45.818" v="1666" actId="1076"/>
          <ac:picMkLst>
            <pc:docMk/>
            <pc:sldMk cId="1276186809" sldId="659"/>
            <ac:picMk id="29" creationId="{7A5D3616-A710-4E27-B943-9C1D4F098E70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2:41:22.807" v="1715" actId="1076"/>
          <ac:picMkLst>
            <pc:docMk/>
            <pc:sldMk cId="1276186809" sldId="659"/>
            <ac:picMk id="31" creationId="{A310FA8A-9DE2-4C34-9C22-182722678BB9}"/>
          </ac:picMkLst>
        </pc:picChg>
      </pc:sldChg>
      <pc:sldChg chg="addSp delSp modSp new ord">
        <pc:chgData name="PARZEN Maximilian" userId="S::s1827105@ed.ac.uk::c60461ba-f535-42c3-b0e2-5ac881ca8955" providerId="AD" clId="Web-{546B1127-4E96-E93B-CEF1-3E8A4C7D4377}" dt="2022-02-15T02:53:32.308" v="1832" actId="1076"/>
        <pc:sldMkLst>
          <pc:docMk/>
          <pc:sldMk cId="4052089132" sldId="660"/>
        </pc:sldMkLst>
        <pc:spChg chg="del">
          <ac:chgData name="PARZEN Maximilian" userId="S::s1827105@ed.ac.uk::c60461ba-f535-42c3-b0e2-5ac881ca8955" providerId="AD" clId="Web-{546B1127-4E96-E93B-CEF1-3E8A4C7D4377}" dt="2022-02-15T02:45:53.156" v="1723"/>
          <ac:spMkLst>
            <pc:docMk/>
            <pc:sldMk cId="4052089132" sldId="660"/>
            <ac:spMk id="3" creationId="{CC50B2D4-2F2A-442D-B7F8-FB9C5ADDCFBF}"/>
          </ac:spMkLst>
        </pc:spChg>
        <pc:spChg chg="add mod">
          <ac:chgData name="PARZEN Maximilian" userId="S::s1827105@ed.ac.uk::c60461ba-f535-42c3-b0e2-5ac881ca8955" providerId="AD" clId="Web-{546B1127-4E96-E93B-CEF1-3E8A4C7D4377}" dt="2022-02-15T02:48:04.488" v="1745" actId="1076"/>
          <ac:spMkLst>
            <pc:docMk/>
            <pc:sldMk cId="4052089132" sldId="660"/>
            <ac:spMk id="17" creationId="{ACE7BCD9-F199-4845-9250-615C895C8913}"/>
          </ac:spMkLst>
        </pc:spChg>
        <pc:spChg chg="add del">
          <ac:chgData name="PARZEN Maximilian" userId="S::s1827105@ed.ac.uk::c60461ba-f535-42c3-b0e2-5ac881ca8955" providerId="AD" clId="Web-{546B1127-4E96-E93B-CEF1-3E8A4C7D4377}" dt="2022-02-15T02:48:18.613" v="1751"/>
          <ac:spMkLst>
            <pc:docMk/>
            <pc:sldMk cId="4052089132" sldId="660"/>
            <ac:spMk id="23" creationId="{E23CB384-F83B-4CE8-BF5D-3C4E0CF6D89D}"/>
          </ac:spMkLst>
        </pc:spChg>
        <pc:spChg chg="add mod">
          <ac:chgData name="PARZEN Maximilian" userId="S::s1827105@ed.ac.uk::c60461ba-f535-42c3-b0e2-5ac881ca8955" providerId="AD" clId="Web-{546B1127-4E96-E93B-CEF1-3E8A4C7D4377}" dt="2022-02-15T02:48:54.849" v="1760" actId="1076"/>
          <ac:spMkLst>
            <pc:docMk/>
            <pc:sldMk cId="4052089132" sldId="660"/>
            <ac:spMk id="24" creationId="{0999C1D0-E81A-4890-8D55-36CDF6049C2C}"/>
          </ac:spMkLst>
        </pc:spChg>
        <pc:spChg chg="add mod">
          <ac:chgData name="PARZEN Maximilian" userId="S::s1827105@ed.ac.uk::c60461ba-f535-42c3-b0e2-5ac881ca8955" providerId="AD" clId="Web-{546B1127-4E96-E93B-CEF1-3E8A4C7D4377}" dt="2022-02-15T02:52:33.869" v="1823" actId="1076"/>
          <ac:spMkLst>
            <pc:docMk/>
            <pc:sldMk cId="4052089132" sldId="660"/>
            <ac:spMk id="27" creationId="{11AAA7D4-B8B5-4727-BC77-41DC2551B2E5}"/>
          </ac:spMkLst>
        </pc:spChg>
        <pc:spChg chg="add mod">
          <ac:chgData name="PARZEN Maximilian" userId="S::s1827105@ed.ac.uk::c60461ba-f535-42c3-b0e2-5ac881ca8955" providerId="AD" clId="Web-{546B1127-4E96-E93B-CEF1-3E8A4C7D4377}" dt="2022-02-15T02:53:32.308" v="1832" actId="1076"/>
          <ac:spMkLst>
            <pc:docMk/>
            <pc:sldMk cId="4052089132" sldId="660"/>
            <ac:spMk id="29" creationId="{5B6BE5D3-9293-44B3-B76B-FA527994951B}"/>
          </ac:spMkLst>
        </pc:spChg>
        <pc:grpChg chg="add mod">
          <ac:chgData name="PARZEN Maximilian" userId="S::s1827105@ed.ac.uk::c60461ba-f535-42c3-b0e2-5ac881ca8955" providerId="AD" clId="Web-{546B1127-4E96-E93B-CEF1-3E8A4C7D4377}" dt="2022-02-15T02:52:49.854" v="1826" actId="1076"/>
          <ac:grpSpMkLst>
            <pc:docMk/>
            <pc:sldMk cId="4052089132" sldId="660"/>
            <ac:grpSpMk id="25" creationId="{50D0D8BB-0738-4111-B481-651AC1353548}"/>
          </ac:grpSpMkLst>
        </pc:grpChg>
        <pc:grpChg chg="add mod">
          <ac:chgData name="PARZEN Maximilian" userId="S::s1827105@ed.ac.uk::c60461ba-f535-42c3-b0e2-5ac881ca8955" providerId="AD" clId="Web-{546B1127-4E96-E93B-CEF1-3E8A4C7D4377}" dt="2022-02-15T02:52:44.604" v="1825" actId="1076"/>
          <ac:grpSpMkLst>
            <pc:docMk/>
            <pc:sldMk cId="4052089132" sldId="660"/>
            <ac:grpSpMk id="26" creationId="{6A29455F-B5AE-4445-9A80-6D0797BA7B1E}"/>
          </ac:grpSpMkLst>
        </pc:grpChg>
        <pc:picChg chg="add mod">
          <ac:chgData name="PARZEN Maximilian" userId="S::s1827105@ed.ac.uk::c60461ba-f535-42c3-b0e2-5ac881ca8955" providerId="AD" clId="Web-{546B1127-4E96-E93B-CEF1-3E8A4C7D4377}" dt="2022-02-15T02:52:33.869" v="1822" actId="1076"/>
          <ac:picMkLst>
            <pc:docMk/>
            <pc:sldMk cId="4052089132" sldId="660"/>
            <ac:picMk id="5" creationId="{6327E1D3-EF5F-4E1A-8418-E3B86487208A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2:52:39.088" v="1824" actId="1076"/>
          <ac:picMkLst>
            <pc:docMk/>
            <pc:sldMk cId="4052089132" sldId="660"/>
            <ac:picMk id="7" creationId="{2E0B17A5-9D0A-4A01-A078-F93088CC9816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2:52:10.915" v="1811" actId="1076"/>
          <ac:picMkLst>
            <pc:docMk/>
            <pc:sldMk cId="4052089132" sldId="660"/>
            <ac:picMk id="9" creationId="{14FCFBF2-9731-4D07-955B-0888B08729B8}"/>
          </ac:picMkLst>
        </pc:picChg>
        <pc:picChg chg="add mod modCrop">
          <ac:chgData name="PARZEN Maximilian" userId="S::s1827105@ed.ac.uk::c60461ba-f535-42c3-b0e2-5ac881ca8955" providerId="AD" clId="Web-{546B1127-4E96-E93B-CEF1-3E8A4C7D4377}" dt="2022-02-15T02:52:10.947" v="1813" actId="1076"/>
          <ac:picMkLst>
            <pc:docMk/>
            <pc:sldMk cId="4052089132" sldId="660"/>
            <ac:picMk id="11" creationId="{6770BDE1-264D-4F0A-8037-B028F80FA34F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2:48:49.661" v="1759" actId="14100"/>
          <ac:picMkLst>
            <pc:docMk/>
            <pc:sldMk cId="4052089132" sldId="660"/>
            <ac:picMk id="13" creationId="{F1567D88-39D0-4225-A15E-4266D25D2B1F}"/>
          </ac:picMkLst>
        </pc:picChg>
        <pc:picChg chg="add mod">
          <ac:chgData name="PARZEN Maximilian" userId="S::s1827105@ed.ac.uk::c60461ba-f535-42c3-b0e2-5ac881ca8955" providerId="AD" clId="Web-{546B1127-4E96-E93B-CEF1-3E8A4C7D4377}" dt="2022-02-15T02:49:37.803" v="1775" actId="1076"/>
          <ac:picMkLst>
            <pc:docMk/>
            <pc:sldMk cId="4052089132" sldId="660"/>
            <ac:picMk id="15" creationId="{57DC69EE-6606-40E3-B18B-7D36C8F9364A}"/>
          </ac:picMkLst>
        </pc:picChg>
        <pc:picChg chg="add del">
          <ac:chgData name="PARZEN Maximilian" userId="S::s1827105@ed.ac.uk::c60461ba-f535-42c3-b0e2-5ac881ca8955" providerId="AD" clId="Web-{546B1127-4E96-E93B-CEF1-3E8A4C7D4377}" dt="2022-02-15T02:48:18.613" v="1753"/>
          <ac:picMkLst>
            <pc:docMk/>
            <pc:sldMk cId="4052089132" sldId="660"/>
            <ac:picMk id="19" creationId="{91CE2077-44B2-40AA-93F8-122B11F97972}"/>
          </ac:picMkLst>
        </pc:picChg>
        <pc:picChg chg="add del">
          <ac:chgData name="PARZEN Maximilian" userId="S::s1827105@ed.ac.uk::c60461ba-f535-42c3-b0e2-5ac881ca8955" providerId="AD" clId="Web-{546B1127-4E96-E93B-CEF1-3E8A4C7D4377}" dt="2022-02-15T02:48:18.613" v="1752"/>
          <ac:picMkLst>
            <pc:docMk/>
            <pc:sldMk cId="4052089132" sldId="660"/>
            <ac:picMk id="21" creationId="{8E129F2F-3EE8-4910-BFA1-EDF3CF1F5E8B}"/>
          </ac:picMkLst>
        </pc:picChg>
      </pc:sldChg>
      <pc:sldChg chg="addSp modSp add ord replId">
        <pc:chgData name="PARZEN Maximilian" userId="S::s1827105@ed.ac.uk::c60461ba-f535-42c3-b0e2-5ac881ca8955" providerId="AD" clId="Web-{546B1127-4E96-E93B-CEF1-3E8A4C7D4377}" dt="2022-02-15T03:20:13.451" v="2117"/>
        <pc:sldMkLst>
          <pc:docMk/>
          <pc:sldMk cId="2296310910" sldId="661"/>
        </pc:sldMkLst>
        <pc:grpChg chg="add mod">
          <ac:chgData name="PARZEN Maximilian" userId="S::s1827105@ed.ac.uk::c60461ba-f535-42c3-b0e2-5ac881ca8955" providerId="AD" clId="Web-{546B1127-4E96-E93B-CEF1-3E8A4C7D4377}" dt="2022-02-15T02:55:15.216" v="1838" actId="1076"/>
          <ac:grpSpMkLst>
            <pc:docMk/>
            <pc:sldMk cId="2296310910" sldId="661"/>
            <ac:grpSpMk id="3" creationId="{378AF0E0-3885-412D-906C-C3A5DEE6A6EA}"/>
          </ac:grpSpMkLst>
        </pc:grpChg>
      </pc:sldChg>
      <pc:sldChg chg="addSp delSp modSp add ord replId">
        <pc:chgData name="PARZEN Maximilian" userId="S::s1827105@ed.ac.uk::c60461ba-f535-42c3-b0e2-5ac881ca8955" providerId="AD" clId="Web-{546B1127-4E96-E93B-CEF1-3E8A4C7D4377}" dt="2022-02-15T03:19:29.741" v="2115" actId="1076"/>
        <pc:sldMkLst>
          <pc:docMk/>
          <pc:sldMk cId="1758212665" sldId="662"/>
        </pc:sldMkLst>
        <pc:spChg chg="del mod">
          <ac:chgData name="PARZEN Maximilian" userId="S::s1827105@ed.ac.uk::c60461ba-f535-42c3-b0e2-5ac881ca8955" providerId="AD" clId="Web-{546B1127-4E96-E93B-CEF1-3E8A4C7D4377}" dt="2022-02-15T03:14:12.828" v="1992"/>
          <ac:spMkLst>
            <pc:docMk/>
            <pc:sldMk cId="1758212665" sldId="662"/>
            <ac:spMk id="3" creationId="{92EB97D3-8247-4CDD-8132-E1D0FB179660}"/>
          </ac:spMkLst>
        </pc:spChg>
        <pc:spChg chg="add mod">
          <ac:chgData name="PARZEN Maximilian" userId="S::s1827105@ed.ac.uk::c60461ba-f535-42c3-b0e2-5ac881ca8955" providerId="AD" clId="Web-{546B1127-4E96-E93B-CEF1-3E8A4C7D4377}" dt="2022-02-15T03:17:44.676" v="2070" actId="1076"/>
          <ac:spMkLst>
            <pc:docMk/>
            <pc:sldMk cId="1758212665" sldId="662"/>
            <ac:spMk id="5" creationId="{57DDA25F-5A59-41E5-80E3-19237D2D8D8A}"/>
          </ac:spMkLst>
        </pc:spChg>
        <pc:spChg chg="add mod">
          <ac:chgData name="PARZEN Maximilian" userId="S::s1827105@ed.ac.uk::c60461ba-f535-42c3-b0e2-5ac881ca8955" providerId="AD" clId="Web-{546B1127-4E96-E93B-CEF1-3E8A4C7D4377}" dt="2022-02-15T03:17:38.988" v="2069" actId="1076"/>
          <ac:spMkLst>
            <pc:docMk/>
            <pc:sldMk cId="1758212665" sldId="662"/>
            <ac:spMk id="6" creationId="{068960C9-DF4F-4ABD-8718-9A8264D8DB90}"/>
          </ac:spMkLst>
        </pc:spChg>
        <pc:spChg chg="add mod">
          <ac:chgData name="PARZEN Maximilian" userId="S::s1827105@ed.ac.uk::c60461ba-f535-42c3-b0e2-5ac881ca8955" providerId="AD" clId="Web-{546B1127-4E96-E93B-CEF1-3E8A4C7D4377}" dt="2022-02-15T03:17:51.114" v="2072" actId="1076"/>
          <ac:spMkLst>
            <pc:docMk/>
            <pc:sldMk cId="1758212665" sldId="662"/>
            <ac:spMk id="7" creationId="{5613AE9D-F281-460F-8B1E-DB0A9FFA1D50}"/>
          </ac:spMkLst>
        </pc:spChg>
        <pc:spChg chg="add mod">
          <ac:chgData name="PARZEN Maximilian" userId="S::s1827105@ed.ac.uk::c60461ba-f535-42c3-b0e2-5ac881ca8955" providerId="AD" clId="Web-{546B1127-4E96-E93B-CEF1-3E8A4C7D4377}" dt="2022-02-15T03:17:35.254" v="2068" actId="1076"/>
          <ac:spMkLst>
            <pc:docMk/>
            <pc:sldMk cId="1758212665" sldId="662"/>
            <ac:spMk id="8" creationId="{DF4F26EF-F5BB-43D6-A6B0-C93E3AA458BA}"/>
          </ac:spMkLst>
        </pc:spChg>
        <pc:spChg chg="add mod">
          <ac:chgData name="PARZEN Maximilian" userId="S::s1827105@ed.ac.uk::c60461ba-f535-42c3-b0e2-5ac881ca8955" providerId="AD" clId="Web-{546B1127-4E96-E93B-CEF1-3E8A4C7D4377}" dt="2022-02-15T03:17:48.082" v="2071" actId="1076"/>
          <ac:spMkLst>
            <pc:docMk/>
            <pc:sldMk cId="1758212665" sldId="662"/>
            <ac:spMk id="9" creationId="{1CACB36E-6F71-4214-B9E5-1728D669668B}"/>
          </ac:spMkLst>
        </pc:spChg>
        <pc:spChg chg="add del mod">
          <ac:chgData name="PARZEN Maximilian" userId="S::s1827105@ed.ac.uk::c60461ba-f535-42c3-b0e2-5ac881ca8955" providerId="AD" clId="Web-{546B1127-4E96-E93B-CEF1-3E8A4C7D4377}" dt="2022-02-15T03:14:19.172" v="1993"/>
          <ac:spMkLst>
            <pc:docMk/>
            <pc:sldMk cId="1758212665" sldId="662"/>
            <ac:spMk id="11" creationId="{F0CEAC45-BD1C-4D5A-BE97-E905FC798974}"/>
          </ac:spMkLst>
        </pc:spChg>
        <pc:spChg chg="add mod">
          <ac:chgData name="PARZEN Maximilian" userId="S::s1827105@ed.ac.uk::c60461ba-f535-42c3-b0e2-5ac881ca8955" providerId="AD" clId="Web-{546B1127-4E96-E93B-CEF1-3E8A4C7D4377}" dt="2022-02-15T03:17:56.004" v="2073" actId="1076"/>
          <ac:spMkLst>
            <pc:docMk/>
            <pc:sldMk cId="1758212665" sldId="662"/>
            <ac:spMk id="12" creationId="{E988BDBB-601D-436D-B571-B51637C5FC57}"/>
          </ac:spMkLst>
        </pc:spChg>
        <pc:spChg chg="add del mod">
          <ac:chgData name="PARZEN Maximilian" userId="S::s1827105@ed.ac.uk::c60461ba-f535-42c3-b0e2-5ac881ca8955" providerId="AD" clId="Web-{546B1127-4E96-E93B-CEF1-3E8A4C7D4377}" dt="2022-02-15T03:15:29.532" v="2011"/>
          <ac:spMkLst>
            <pc:docMk/>
            <pc:sldMk cId="1758212665" sldId="662"/>
            <ac:spMk id="13" creationId="{6CDFC0C8-11FF-4BEB-964E-1BB7D4CA8C3B}"/>
          </ac:spMkLst>
        </pc:spChg>
        <pc:spChg chg="add mod">
          <ac:chgData name="PARZEN Maximilian" userId="S::s1827105@ed.ac.uk::c60461ba-f535-42c3-b0e2-5ac881ca8955" providerId="AD" clId="Web-{546B1127-4E96-E93B-CEF1-3E8A4C7D4377}" dt="2022-02-15T03:17:32.035" v="2067" actId="1076"/>
          <ac:spMkLst>
            <pc:docMk/>
            <pc:sldMk cId="1758212665" sldId="662"/>
            <ac:spMk id="14" creationId="{4958530B-1E6A-4E99-82A5-1BC2FE7CDD09}"/>
          </ac:spMkLst>
        </pc:spChg>
        <pc:spChg chg="add mod">
          <ac:chgData name="PARZEN Maximilian" userId="S::s1827105@ed.ac.uk::c60461ba-f535-42c3-b0e2-5ac881ca8955" providerId="AD" clId="Web-{546B1127-4E96-E93B-CEF1-3E8A4C7D4377}" dt="2022-02-15T03:19:29.741" v="2115" actId="1076"/>
          <ac:spMkLst>
            <pc:docMk/>
            <pc:sldMk cId="1758212665" sldId="662"/>
            <ac:spMk id="15" creationId="{46E3DF63-5FE9-48E1-9BB1-B601BBBDCAA3}"/>
          </ac:spMkLst>
        </pc:spChg>
      </pc:sldChg>
    </pc:docChg>
  </pc:docChgLst>
  <pc:docChgLst>
    <pc:chgData name="PARZEN Maximilian" userId="S::s1827105@ed.ac.uk::c60461ba-f535-42c3-b0e2-5ac881ca8955" providerId="AD" clId="Web-{31DB839A-A8AB-C96A-1D51-48B40598C6AA}"/>
    <pc:docChg chg="addSld delSld modSld sldOrd">
      <pc:chgData name="PARZEN Maximilian" userId="S::s1827105@ed.ac.uk::c60461ba-f535-42c3-b0e2-5ac881ca8955" providerId="AD" clId="Web-{31DB839A-A8AB-C96A-1D51-48B40598C6AA}" dt="2022-03-01T09:56:21.200" v="172" actId="20577"/>
      <pc:docMkLst>
        <pc:docMk/>
      </pc:docMkLst>
      <pc:sldChg chg="addSp delSp modSp">
        <pc:chgData name="PARZEN Maximilian" userId="S::s1827105@ed.ac.uk::c60461ba-f535-42c3-b0e2-5ac881ca8955" providerId="AD" clId="Web-{31DB839A-A8AB-C96A-1D51-48B40598C6AA}" dt="2022-03-01T09:42:55.557" v="92"/>
        <pc:sldMkLst>
          <pc:docMk/>
          <pc:sldMk cId="2959341442" sldId="646"/>
        </pc:sldMkLst>
        <pc:picChg chg="add del mod">
          <ac:chgData name="PARZEN Maximilian" userId="S::s1827105@ed.ac.uk::c60461ba-f535-42c3-b0e2-5ac881ca8955" providerId="AD" clId="Web-{31DB839A-A8AB-C96A-1D51-48B40598C6AA}" dt="2022-03-01T09:42:55.557" v="92"/>
          <ac:picMkLst>
            <pc:docMk/>
            <pc:sldMk cId="2959341442" sldId="646"/>
            <ac:picMk id="3" creationId="{6691D64B-91F9-45F2-9748-AB2A9691B3DF}"/>
          </ac:picMkLst>
        </pc:picChg>
        <pc:picChg chg="mod">
          <ac:chgData name="PARZEN Maximilian" userId="S::s1827105@ed.ac.uk::c60461ba-f535-42c3-b0e2-5ac881ca8955" providerId="AD" clId="Web-{31DB839A-A8AB-C96A-1D51-48B40598C6AA}" dt="2022-03-01T09:40:49.143" v="89" actId="1076"/>
          <ac:picMkLst>
            <pc:docMk/>
            <pc:sldMk cId="2959341442" sldId="646"/>
            <ac:picMk id="24" creationId="{F98D7B2E-9BAD-436F-B32A-7BE62AE9DC53}"/>
          </ac:picMkLst>
        </pc:picChg>
      </pc:sldChg>
      <pc:sldChg chg="modSp">
        <pc:chgData name="PARZEN Maximilian" userId="S::s1827105@ed.ac.uk::c60461ba-f535-42c3-b0e2-5ac881ca8955" providerId="AD" clId="Web-{31DB839A-A8AB-C96A-1D51-48B40598C6AA}" dt="2022-03-01T09:56:21.200" v="172" actId="20577"/>
        <pc:sldMkLst>
          <pc:docMk/>
          <pc:sldMk cId="1731248724" sldId="648"/>
        </pc:sldMkLst>
        <pc:spChg chg="mod">
          <ac:chgData name="PARZEN Maximilian" userId="S::s1827105@ed.ac.uk::c60461ba-f535-42c3-b0e2-5ac881ca8955" providerId="AD" clId="Web-{31DB839A-A8AB-C96A-1D51-48B40598C6AA}" dt="2022-03-01T09:56:21.200" v="172" actId="20577"/>
          <ac:spMkLst>
            <pc:docMk/>
            <pc:sldMk cId="1731248724" sldId="648"/>
            <ac:spMk id="8" creationId="{09CC8AAD-9206-4604-9862-C353FDA0FA63}"/>
          </ac:spMkLst>
        </pc:spChg>
      </pc:sldChg>
      <pc:sldChg chg="addSp delSp modSp ord">
        <pc:chgData name="PARZEN Maximilian" userId="S::s1827105@ed.ac.uk::c60461ba-f535-42c3-b0e2-5ac881ca8955" providerId="AD" clId="Web-{31DB839A-A8AB-C96A-1D51-48B40598C6AA}" dt="2022-03-01T09:48:06.279" v="156"/>
        <pc:sldMkLst>
          <pc:docMk/>
          <pc:sldMk cId="3128520415" sldId="667"/>
        </pc:sldMkLst>
        <pc:spChg chg="add mod">
          <ac:chgData name="PARZEN Maximilian" userId="S::s1827105@ed.ac.uk::c60461ba-f535-42c3-b0e2-5ac881ca8955" providerId="AD" clId="Web-{31DB839A-A8AB-C96A-1D51-48B40598C6AA}" dt="2022-03-01T09:33:10.692" v="63" actId="1076"/>
          <ac:spMkLst>
            <pc:docMk/>
            <pc:sldMk cId="3128520415" sldId="667"/>
            <ac:spMk id="3" creationId="{2ADAC487-53F0-4191-9D42-FB0D46D21828}"/>
          </ac:spMkLst>
        </pc:spChg>
        <pc:spChg chg="del mod">
          <ac:chgData name="PARZEN Maximilian" userId="S::s1827105@ed.ac.uk::c60461ba-f535-42c3-b0e2-5ac881ca8955" providerId="AD" clId="Web-{31DB839A-A8AB-C96A-1D51-48B40598C6AA}" dt="2022-03-01T09:30:05.102" v="6"/>
          <ac:spMkLst>
            <pc:docMk/>
            <pc:sldMk cId="3128520415" sldId="667"/>
            <ac:spMk id="6" creationId="{94A5A6DC-DEF1-48D7-BE37-AC7A58C1D5F1}"/>
          </ac:spMkLst>
        </pc:spChg>
        <pc:spChg chg="add">
          <ac:chgData name="PARZEN Maximilian" userId="S::s1827105@ed.ac.uk::c60461ba-f535-42c3-b0e2-5ac881ca8955" providerId="AD" clId="Web-{31DB839A-A8AB-C96A-1D51-48B40598C6AA}" dt="2022-03-01T09:48:06.279" v="156"/>
          <ac:spMkLst>
            <pc:docMk/>
            <pc:sldMk cId="3128520415" sldId="667"/>
            <ac:spMk id="8" creationId="{EE3B43B9-2E0C-435C-9696-E28E2F47A44C}"/>
          </ac:spMkLst>
        </pc:spChg>
        <pc:picChg chg="mod">
          <ac:chgData name="PARZEN Maximilian" userId="S::s1827105@ed.ac.uk::c60461ba-f535-42c3-b0e2-5ac881ca8955" providerId="AD" clId="Web-{31DB839A-A8AB-C96A-1D51-48B40598C6AA}" dt="2022-03-01T09:31:38.327" v="12" actId="1076"/>
          <ac:picMkLst>
            <pc:docMk/>
            <pc:sldMk cId="3128520415" sldId="667"/>
            <ac:picMk id="4" creationId="{C210169F-B0F4-4992-8424-44582652FB42}"/>
          </ac:picMkLst>
        </pc:picChg>
      </pc:sldChg>
      <pc:sldChg chg="addSp delSp modSp add del ord">
        <pc:chgData name="PARZEN Maximilian" userId="S::s1827105@ed.ac.uk::c60461ba-f535-42c3-b0e2-5ac881ca8955" providerId="AD" clId="Web-{31DB839A-A8AB-C96A-1D51-48B40598C6AA}" dt="2022-03-01T09:46:13.928" v="120"/>
        <pc:sldMkLst>
          <pc:docMk/>
          <pc:sldMk cId="2346340173" sldId="668"/>
        </pc:sldMkLst>
        <pc:spChg chg="add mod">
          <ac:chgData name="PARZEN Maximilian" userId="S::s1827105@ed.ac.uk::c60461ba-f535-42c3-b0e2-5ac881ca8955" providerId="AD" clId="Web-{31DB839A-A8AB-C96A-1D51-48B40598C6AA}" dt="2022-03-01T09:35:24.013" v="72" actId="20577"/>
          <ac:spMkLst>
            <pc:docMk/>
            <pc:sldMk cId="2346340173" sldId="668"/>
            <ac:spMk id="3" creationId="{BF21E800-B6F7-49B5-A96F-1D998E69AA9B}"/>
          </ac:spMkLst>
        </pc:spChg>
        <pc:spChg chg="add mod">
          <ac:chgData name="PARZEN Maximilian" userId="S::s1827105@ed.ac.uk::c60461ba-f535-42c3-b0e2-5ac881ca8955" providerId="AD" clId="Web-{31DB839A-A8AB-C96A-1D51-48B40598C6AA}" dt="2022-03-01T09:37:29.818" v="85" actId="14100"/>
          <ac:spMkLst>
            <pc:docMk/>
            <pc:sldMk cId="2346340173" sldId="668"/>
            <ac:spMk id="8" creationId="{A1A4C795-45A4-42EE-BF71-2F5C69B01F85}"/>
          </ac:spMkLst>
        </pc:spChg>
        <pc:spChg chg="add mod">
          <ac:chgData name="PARZEN Maximilian" userId="S::s1827105@ed.ac.uk::c60461ba-f535-42c3-b0e2-5ac881ca8955" providerId="AD" clId="Web-{31DB839A-A8AB-C96A-1D51-48B40598C6AA}" dt="2022-03-01T09:37:42.162" v="88" actId="14100"/>
          <ac:spMkLst>
            <pc:docMk/>
            <pc:sldMk cId="2346340173" sldId="668"/>
            <ac:spMk id="9" creationId="{C7A40B4A-712E-4AA5-B01B-3FA5D37BC33F}"/>
          </ac:spMkLst>
        </pc:spChg>
        <pc:picChg chg="mod modCrop">
          <ac:chgData name="PARZEN Maximilian" userId="S::s1827105@ed.ac.uk::c60461ba-f535-42c3-b0e2-5ac881ca8955" providerId="AD" clId="Web-{31DB839A-A8AB-C96A-1D51-48B40598C6AA}" dt="2022-03-01T09:34:53.589" v="65"/>
          <ac:picMkLst>
            <pc:docMk/>
            <pc:sldMk cId="2346340173" sldId="668"/>
            <ac:picMk id="4" creationId="{6284072A-6E8C-4DAE-9528-919D52CFB441}"/>
          </ac:picMkLst>
        </pc:picChg>
        <pc:picChg chg="add mod">
          <ac:chgData name="PARZEN Maximilian" userId="S::s1827105@ed.ac.uk::c60461ba-f535-42c3-b0e2-5ac881ca8955" providerId="AD" clId="Web-{31DB839A-A8AB-C96A-1D51-48B40598C6AA}" dt="2022-03-01T09:37:12.582" v="80" actId="1076"/>
          <ac:picMkLst>
            <pc:docMk/>
            <pc:sldMk cId="2346340173" sldId="668"/>
            <ac:picMk id="7" creationId="{2AD3C9F2-63D0-4B3B-89CD-A830B9384B9E}"/>
          </ac:picMkLst>
        </pc:picChg>
        <pc:picChg chg="add del mod">
          <ac:chgData name="PARZEN Maximilian" userId="S::s1827105@ed.ac.uk::c60461ba-f535-42c3-b0e2-5ac881ca8955" providerId="AD" clId="Web-{31DB839A-A8AB-C96A-1D51-48B40598C6AA}" dt="2022-03-01T09:46:13.928" v="120"/>
          <ac:picMkLst>
            <pc:docMk/>
            <pc:sldMk cId="2346340173" sldId="668"/>
            <ac:picMk id="10" creationId="{59262C35-ABC0-4AC2-A237-FC35A4274D57}"/>
          </ac:picMkLst>
        </pc:picChg>
      </pc:sldChg>
      <pc:sldChg chg="modSp new ord">
        <pc:chgData name="PARZEN Maximilian" userId="S::s1827105@ed.ac.uk::c60461ba-f535-42c3-b0e2-5ac881ca8955" providerId="AD" clId="Web-{31DB839A-A8AB-C96A-1D51-48B40598C6AA}" dt="2022-03-01T09:45:50.286" v="118"/>
        <pc:sldMkLst>
          <pc:docMk/>
          <pc:sldMk cId="2529547509" sldId="669"/>
        </pc:sldMkLst>
        <pc:spChg chg="mod">
          <ac:chgData name="PARZEN Maximilian" userId="S::s1827105@ed.ac.uk::c60461ba-f535-42c3-b0e2-5ac881ca8955" providerId="AD" clId="Web-{31DB839A-A8AB-C96A-1D51-48B40598C6AA}" dt="2022-03-01T09:29:54.617" v="3" actId="20577"/>
          <ac:spMkLst>
            <pc:docMk/>
            <pc:sldMk cId="2529547509" sldId="669"/>
            <ac:spMk id="3" creationId="{0E4D9FF2-C23F-4C82-9F81-AF281F214D42}"/>
          </ac:spMkLst>
        </pc:spChg>
      </pc:sldChg>
      <pc:sldChg chg="delSp modSp add del replId">
        <pc:chgData name="PARZEN Maximilian" userId="S::s1827105@ed.ac.uk::c60461ba-f535-42c3-b0e2-5ac881ca8955" providerId="AD" clId="Web-{31DB839A-A8AB-C96A-1D51-48B40598C6AA}" dt="2022-03-01T09:49:26.237" v="159"/>
        <pc:sldMkLst>
          <pc:docMk/>
          <pc:sldMk cId="2547210641" sldId="670"/>
        </pc:sldMkLst>
        <pc:spChg chg="mod">
          <ac:chgData name="PARZEN Maximilian" userId="S::s1827105@ed.ac.uk::c60461ba-f535-42c3-b0e2-5ac881ca8955" providerId="AD" clId="Web-{31DB839A-A8AB-C96A-1D51-48B40598C6AA}" dt="2022-03-01T09:43:23.590" v="109" actId="20577"/>
          <ac:spMkLst>
            <pc:docMk/>
            <pc:sldMk cId="2547210641" sldId="670"/>
            <ac:spMk id="26" creationId="{4A86C769-D38D-42E6-8605-DEBF14AA52BB}"/>
          </ac:spMkLst>
        </pc:spChg>
        <pc:picChg chg="del">
          <ac:chgData name="PARZEN Maximilian" userId="S::s1827105@ed.ac.uk::c60461ba-f535-42c3-b0e2-5ac881ca8955" providerId="AD" clId="Web-{31DB839A-A8AB-C96A-1D51-48B40598C6AA}" dt="2022-03-01T09:43:25.887" v="110"/>
          <ac:picMkLst>
            <pc:docMk/>
            <pc:sldMk cId="2547210641" sldId="670"/>
            <ac:picMk id="3" creationId="{6691D64B-91F9-45F2-9748-AB2A9691B3DF}"/>
          </ac:picMkLst>
        </pc:picChg>
      </pc:sldChg>
      <pc:sldChg chg="delSp modSp add replId">
        <pc:chgData name="PARZEN Maximilian" userId="S::s1827105@ed.ac.uk::c60461ba-f535-42c3-b0e2-5ac881ca8955" providerId="AD" clId="Web-{31DB839A-A8AB-C96A-1D51-48B40598C6AA}" dt="2022-03-01T09:47:53.763" v="155" actId="20577"/>
        <pc:sldMkLst>
          <pc:docMk/>
          <pc:sldMk cId="3438118588" sldId="671"/>
        </pc:sldMkLst>
        <pc:spChg chg="mod">
          <ac:chgData name="PARZEN Maximilian" userId="S::s1827105@ed.ac.uk::c60461ba-f535-42c3-b0e2-5ac881ca8955" providerId="AD" clId="Web-{31DB839A-A8AB-C96A-1D51-48B40598C6AA}" dt="2022-03-01T09:47:53.763" v="155" actId="20577"/>
          <ac:spMkLst>
            <pc:docMk/>
            <pc:sldMk cId="3438118588" sldId="671"/>
            <ac:spMk id="5" creationId="{D68E288B-7DA7-412B-AFB0-AF95DBD60032}"/>
          </ac:spMkLst>
        </pc:spChg>
        <pc:spChg chg="del">
          <ac:chgData name="PARZEN Maximilian" userId="S::s1827105@ed.ac.uk::c60461ba-f535-42c3-b0e2-5ac881ca8955" providerId="AD" clId="Web-{31DB839A-A8AB-C96A-1D51-48B40598C6AA}" dt="2022-03-01T09:46:29.945" v="124"/>
          <ac:spMkLst>
            <pc:docMk/>
            <pc:sldMk cId="3438118588" sldId="671"/>
            <ac:spMk id="8" creationId="{A1A4C795-45A4-42EE-BF71-2F5C69B01F85}"/>
          </ac:spMkLst>
        </pc:spChg>
        <pc:spChg chg="del">
          <ac:chgData name="PARZEN Maximilian" userId="S::s1827105@ed.ac.uk::c60461ba-f535-42c3-b0e2-5ac881ca8955" providerId="AD" clId="Web-{31DB839A-A8AB-C96A-1D51-48B40598C6AA}" dt="2022-03-01T09:46:29.961" v="125"/>
          <ac:spMkLst>
            <pc:docMk/>
            <pc:sldMk cId="3438118588" sldId="671"/>
            <ac:spMk id="9" creationId="{C7A40B4A-712E-4AA5-B01B-3FA5D37BC33F}"/>
          </ac:spMkLst>
        </pc:spChg>
        <pc:picChg chg="del">
          <ac:chgData name="PARZEN Maximilian" userId="S::s1827105@ed.ac.uk::c60461ba-f535-42c3-b0e2-5ac881ca8955" providerId="AD" clId="Web-{31DB839A-A8AB-C96A-1D51-48B40598C6AA}" dt="2022-03-01T09:46:19.475" v="121"/>
          <ac:picMkLst>
            <pc:docMk/>
            <pc:sldMk cId="3438118588" sldId="671"/>
            <ac:picMk id="4" creationId="{6284072A-6E8C-4DAE-9528-919D52CFB441}"/>
          </ac:picMkLst>
        </pc:picChg>
        <pc:picChg chg="del">
          <ac:chgData name="PARZEN Maximilian" userId="S::s1827105@ed.ac.uk::c60461ba-f535-42c3-b0e2-5ac881ca8955" providerId="AD" clId="Web-{31DB839A-A8AB-C96A-1D51-48B40598C6AA}" dt="2022-03-01T09:46:29.820" v="123"/>
          <ac:picMkLst>
            <pc:docMk/>
            <pc:sldMk cId="3438118588" sldId="671"/>
            <ac:picMk id="7" creationId="{2AD3C9F2-63D0-4B3B-89CD-A830B9384B9E}"/>
          </ac:picMkLst>
        </pc:picChg>
        <pc:picChg chg="mod">
          <ac:chgData name="PARZEN Maximilian" userId="S::s1827105@ed.ac.uk::c60461ba-f535-42c3-b0e2-5ac881ca8955" providerId="AD" clId="Web-{31DB839A-A8AB-C96A-1D51-48B40598C6AA}" dt="2022-03-01T09:46:44.680" v="126" actId="1076"/>
          <ac:picMkLst>
            <pc:docMk/>
            <pc:sldMk cId="3438118588" sldId="671"/>
            <ac:picMk id="10" creationId="{59262C35-ABC0-4AC2-A237-FC35A4274D57}"/>
          </ac:picMkLst>
        </pc:picChg>
      </pc:sldChg>
      <pc:sldChg chg="add del replId">
        <pc:chgData name="PARZEN Maximilian" userId="S::s1827105@ed.ac.uk::c60461ba-f535-42c3-b0e2-5ac881ca8955" providerId="AD" clId="Web-{31DB839A-A8AB-C96A-1D51-48B40598C6AA}" dt="2022-03-01T09:48:53.704" v="158"/>
        <pc:sldMkLst>
          <pc:docMk/>
          <pc:sldMk cId="1857360396" sldId="672"/>
        </pc:sldMkLst>
      </pc:sldChg>
      <pc:sldChg chg="addSp delSp modSp new">
        <pc:chgData name="PARZEN Maximilian" userId="S::s1827105@ed.ac.uk::c60461ba-f535-42c3-b0e2-5ac881ca8955" providerId="AD" clId="Web-{31DB839A-A8AB-C96A-1D51-48B40598C6AA}" dt="2022-03-01T09:52:34.202" v="167" actId="1076"/>
        <pc:sldMkLst>
          <pc:docMk/>
          <pc:sldMk cId="2869043580" sldId="672"/>
        </pc:sldMkLst>
        <pc:spChg chg="del">
          <ac:chgData name="PARZEN Maximilian" userId="S::s1827105@ed.ac.uk::c60461ba-f535-42c3-b0e2-5ac881ca8955" providerId="AD" clId="Web-{31DB839A-A8AB-C96A-1D51-48B40598C6AA}" dt="2022-03-01T09:51:32.651" v="161"/>
          <ac:spMkLst>
            <pc:docMk/>
            <pc:sldMk cId="2869043580" sldId="672"/>
            <ac:spMk id="3" creationId="{3A97629B-382F-455F-BCC4-C1DF9FA33588}"/>
          </ac:spMkLst>
        </pc:spChg>
        <pc:spChg chg="add">
          <ac:chgData name="PARZEN Maximilian" userId="S::s1827105@ed.ac.uk::c60461ba-f535-42c3-b0e2-5ac881ca8955" providerId="AD" clId="Web-{31DB839A-A8AB-C96A-1D51-48B40598C6AA}" dt="2022-03-01T09:52:34.093" v="166"/>
          <ac:spMkLst>
            <pc:docMk/>
            <pc:sldMk cId="2869043580" sldId="672"/>
            <ac:spMk id="6" creationId="{B05848D0-A82D-4C02-9BB8-5B0746FCA7B1}"/>
          </ac:spMkLst>
        </pc:spChg>
        <pc:picChg chg="add mod">
          <ac:chgData name="PARZEN Maximilian" userId="S::s1827105@ed.ac.uk::c60461ba-f535-42c3-b0e2-5ac881ca8955" providerId="AD" clId="Web-{31DB839A-A8AB-C96A-1D51-48B40598C6AA}" dt="2022-03-01T09:52:34.202" v="167" actId="1076"/>
          <ac:picMkLst>
            <pc:docMk/>
            <pc:sldMk cId="2869043580" sldId="672"/>
            <ac:picMk id="4" creationId="{4F9E0597-E62A-4C08-8BFE-0506F0AEDCEC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pPr rtl="0"/>
            <a:endParaRPr lang="it-IT" noProof="1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pPr rtl="0"/>
            <a:fld id="{08AB7973-47AE-443E-93D0-926C240DFF7C}" type="datetime1">
              <a:rPr lang="it-IT" noProof="1" smtClean="0"/>
              <a:t>01/03/2022</a:t>
            </a:fld>
            <a:endParaRPr lang="it-IT" noProof="1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pPr rtl="0"/>
            <a:endParaRPr lang="it-IT" noProof="1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pPr rtl="0"/>
            <a:fld id="{48FBD93F-F02D-450A-B770-AD465E68CA96}" type="slidenum">
              <a:rPr lang="it-IT" noProof="1" smtClean="0"/>
              <a:t>‹#›</a:t>
            </a:fld>
            <a:endParaRPr lang="it-IT" noProof="1"/>
          </a:p>
        </p:txBody>
      </p:sp>
    </p:spTree>
    <p:extLst>
      <p:ext uri="{BB962C8B-B14F-4D97-AF65-F5344CB8AC3E}">
        <p14:creationId xmlns:p14="http://schemas.microsoft.com/office/powerpoint/2010/main" val="190699237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pPr rtl="0"/>
            <a:endParaRPr lang="it-IT" noProof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pPr rtl="0"/>
            <a:fld id="{55DF2BE3-1CF4-4388-925D-B38D18E065AA}" type="datetime1">
              <a:rPr lang="it-IT" noProof="0" smtClean="0"/>
              <a:t>01/03/2022</a:t>
            </a:fld>
            <a:endParaRPr lang="it-IT" noProof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pPr rt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pPr rtl="0"/>
            <a:endParaRPr lang="it-IT" noProof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pPr rtl="0"/>
            <a:fld id="{7EB040C8-62D2-4EA7-B200-D3B8C06AAFD8}" type="slidenum">
              <a:rPr lang="it-IT" noProof="0" smtClean="0"/>
              <a:t>‹#›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48306760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cs typeface="Calibri"/>
              </a:rPr>
              <a:t>OPEN:</a:t>
            </a:r>
            <a:endParaRPr lang="en-GB"/>
          </a:p>
          <a:p>
            <a:r>
              <a:rPr lang="en-GB">
                <a:cs typeface="Calibri"/>
              </a:rPr>
              <a:t>- To avoid information </a:t>
            </a:r>
            <a:r>
              <a:rPr lang="en-GB" err="1">
                <a:cs typeface="Calibri"/>
              </a:rPr>
              <a:t>asymetries</a:t>
            </a:r>
            <a:r>
              <a:rPr lang="en-GB">
                <a:cs typeface="Calibri"/>
              </a:rPr>
              <a:t> industry and policy</a:t>
            </a:r>
          </a:p>
          <a:p>
            <a:endParaRPr lang="en-GB"/>
          </a:p>
          <a:p>
            <a:r>
              <a:rPr lang="en-GB"/>
              <a:t>TOGETHER means:</a:t>
            </a:r>
            <a:endParaRPr lang="en-GB">
              <a:cs typeface="Calibri"/>
            </a:endParaRPr>
          </a:p>
          <a:p>
            <a:r>
              <a:rPr lang="en-GB">
                <a:cs typeface="Calibri"/>
              </a:rPr>
              <a:t>1 model to cover the world</a:t>
            </a:r>
          </a:p>
          <a:p>
            <a:r>
              <a:rPr lang="en-GB">
                <a:cs typeface="Calibri"/>
              </a:rPr>
              <a:t>1 modular architecture to allow parallel work and improvement</a:t>
            </a:r>
          </a:p>
          <a:p>
            <a:endParaRPr lang="en-GB">
              <a:cs typeface="Calibri"/>
            </a:endParaRPr>
          </a:p>
          <a:p>
            <a:r>
              <a:rPr lang="en-GB">
                <a:cs typeface="Calibri"/>
              </a:rPr>
              <a:t>BENEFITS OF WORKING TOGETHER:</a:t>
            </a:r>
          </a:p>
          <a:p>
            <a:r>
              <a:rPr lang="en-GB"/>
              <a:t>- Faster development</a:t>
            </a:r>
            <a:endParaRPr lang="en-GB">
              <a:cs typeface="Calibri"/>
            </a:endParaRPr>
          </a:p>
          <a:p>
            <a:r>
              <a:rPr lang="en-GB"/>
              <a:t>- Improvements have global impact</a:t>
            </a:r>
            <a:endParaRPr lang="en-GB">
              <a:cs typeface="Calibri"/>
            </a:endParaRPr>
          </a:p>
          <a:p>
            <a:r>
              <a:rPr lang="en-GB">
                <a:cs typeface="Calibri"/>
              </a:rPr>
              <a:t>- Less documentation per person</a:t>
            </a:r>
          </a:p>
          <a:p>
            <a:endParaRPr lang="en-GB">
              <a:cs typeface="Calibri"/>
            </a:endParaRPr>
          </a:p>
          <a:p>
            <a:r>
              <a:rPr lang="en-GB">
                <a:cs typeface="Calibri"/>
              </a:rPr>
              <a:t>Everyone can earn </a:t>
            </a:r>
            <a:r>
              <a:rPr lang="en-GB" err="1">
                <a:cs typeface="Calibri"/>
              </a:rPr>
              <a:t>maintainership</a:t>
            </a:r>
            <a:endParaRPr lang="en-GB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EB040C8-62D2-4EA7-B200-D3B8C06AAFD8}" type="slidenum">
              <a:rPr lang="it-IT" noProof="0" smtClean="0"/>
              <a:t>1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631802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cs typeface="Calibri"/>
              </a:rPr>
              <a:t>OPEN:</a:t>
            </a:r>
            <a:endParaRPr lang="en-GB"/>
          </a:p>
          <a:p>
            <a:r>
              <a:rPr lang="en-GB">
                <a:cs typeface="Calibri"/>
              </a:rPr>
              <a:t>- To avoid information </a:t>
            </a:r>
            <a:r>
              <a:rPr lang="en-GB" err="1">
                <a:cs typeface="Calibri"/>
              </a:rPr>
              <a:t>asymetries</a:t>
            </a:r>
            <a:r>
              <a:rPr lang="en-GB">
                <a:cs typeface="Calibri"/>
              </a:rPr>
              <a:t> industry and policy</a:t>
            </a:r>
          </a:p>
          <a:p>
            <a:endParaRPr lang="en-GB"/>
          </a:p>
          <a:p>
            <a:r>
              <a:rPr lang="en-GB"/>
              <a:t>TOGETHER means:</a:t>
            </a:r>
            <a:endParaRPr lang="en-GB">
              <a:cs typeface="Calibri"/>
            </a:endParaRPr>
          </a:p>
          <a:p>
            <a:r>
              <a:rPr lang="en-GB">
                <a:cs typeface="Calibri"/>
              </a:rPr>
              <a:t>1 model to cover the world</a:t>
            </a:r>
          </a:p>
          <a:p>
            <a:r>
              <a:rPr lang="en-GB">
                <a:cs typeface="Calibri"/>
              </a:rPr>
              <a:t>1 modular architecture to allow parallel work and improvement</a:t>
            </a:r>
          </a:p>
          <a:p>
            <a:endParaRPr lang="en-GB">
              <a:cs typeface="Calibri"/>
            </a:endParaRPr>
          </a:p>
          <a:p>
            <a:r>
              <a:rPr lang="en-GB">
                <a:cs typeface="Calibri"/>
              </a:rPr>
              <a:t>BENEFITS OF WORKING TOGETHER:</a:t>
            </a:r>
          </a:p>
          <a:p>
            <a:r>
              <a:rPr lang="en-GB"/>
              <a:t>- Faster development</a:t>
            </a:r>
            <a:endParaRPr lang="en-GB">
              <a:cs typeface="Calibri"/>
            </a:endParaRPr>
          </a:p>
          <a:p>
            <a:r>
              <a:rPr lang="en-GB"/>
              <a:t>- Improvements have global impact</a:t>
            </a:r>
            <a:endParaRPr lang="en-GB">
              <a:cs typeface="Calibri"/>
            </a:endParaRPr>
          </a:p>
          <a:p>
            <a:r>
              <a:rPr lang="en-GB">
                <a:cs typeface="Calibri"/>
              </a:rPr>
              <a:t>- Less documentation per person</a:t>
            </a:r>
          </a:p>
          <a:p>
            <a:endParaRPr lang="en-GB">
              <a:cs typeface="Calibri"/>
            </a:endParaRPr>
          </a:p>
          <a:p>
            <a:r>
              <a:rPr lang="en-GB">
                <a:cs typeface="Calibri"/>
              </a:rPr>
              <a:t>Everyone can earn </a:t>
            </a:r>
            <a:r>
              <a:rPr lang="en-GB" err="1">
                <a:cs typeface="Calibri"/>
              </a:rPr>
              <a:t>maintainership</a:t>
            </a:r>
            <a:endParaRPr lang="en-GB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EB040C8-62D2-4EA7-B200-D3B8C06AAFD8}" type="slidenum">
              <a:rPr lang="it-IT" noProof="0" smtClean="0"/>
              <a:t>16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500121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_Contenuto con didascal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72DCDE1-873D-714C-89B2-963319AE2B94}"/>
              </a:ext>
            </a:extLst>
          </p:cNvPr>
          <p:cNvSpPr/>
          <p:nvPr userDrawn="1"/>
        </p:nvSpPr>
        <p:spPr>
          <a:xfrm>
            <a:off x="0" y="0"/>
            <a:ext cx="6493565" cy="6858000"/>
          </a:xfrm>
          <a:prstGeom prst="rect">
            <a:avLst/>
          </a:prstGeom>
          <a:gradFill flip="none" rotWithShape="1">
            <a:gsLst>
              <a:gs pos="93000">
                <a:srgbClr val="F8C339">
                  <a:alpha val="99876"/>
                </a:srgbClr>
              </a:gs>
              <a:gs pos="0">
                <a:schemeClr val="accent1">
                  <a:lumMod val="5000"/>
                  <a:lumOff val="95000"/>
                </a:schemeClr>
              </a:gs>
              <a:gs pos="100000">
                <a:srgbClr val="F8C339">
                  <a:alpha val="43000"/>
                </a:srgbClr>
              </a:gs>
              <a:gs pos="0">
                <a:srgbClr val="EF833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 rtlCol="0"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  <a:endParaRPr lang="it-IT" noProof="0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11659177" y="6368159"/>
            <a:ext cx="365760" cy="365760"/>
          </a:xfrm>
          <a:solidFill>
            <a:schemeClr val="bg1"/>
          </a:solidFill>
          <a:ln>
            <a:solidFill>
              <a:srgbClr val="F8C339"/>
            </a:solidFill>
            <a:prstDash val="sysDash"/>
          </a:ln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A7A6979-0714-4377-B894-6BE4C2D6E202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BACF39F3-8247-41CF-A4FA-A05292BB6535}"/>
              </a:ext>
            </a:extLst>
          </p:cNvPr>
          <p:cNvSpPr txBox="1">
            <a:spLocks/>
          </p:cNvSpPr>
          <p:nvPr userDrawn="1"/>
        </p:nvSpPr>
        <p:spPr bwMode="blackWhite">
          <a:xfrm>
            <a:off x="356839" y="1744999"/>
            <a:ext cx="5739160" cy="4811247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/>
            </a:solidFill>
            <a:miter lim="800000"/>
          </a:ln>
        </p:spPr>
        <p:txBody>
          <a:bodyPr vert="horz" lIns="182880" tIns="182880" rIns="182880" bIns="182880" rtlCol="0" anchor="ctr" anchorCtr="1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kern="1200" cap="all" spc="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 bwMode="blackWhite">
          <a:xfrm>
            <a:off x="356839" y="301752"/>
            <a:ext cx="5739160" cy="1141497"/>
          </a:xfr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rtlCol="0" anchor="ctr" anchorCtr="1">
            <a:normAutofit/>
          </a:bodyPr>
          <a:lstStyle>
            <a:lvl1pPr>
              <a:defRPr sz="2200" b="1">
                <a:solidFill>
                  <a:schemeClr val="tx1"/>
                </a:solidFill>
              </a:defRPr>
            </a:lvl1pPr>
          </a:lstStyle>
          <a:p>
            <a:pPr rtl="0"/>
            <a:r>
              <a:rPr lang="en-GB" noProof="0"/>
              <a:t>Click to edit Master title style</a:t>
            </a:r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50606" y="1917290"/>
            <a:ext cx="5358582" cy="4450869"/>
          </a:xfrm>
        </p:spPr>
        <p:txBody>
          <a:bodyPr rtlCol="0" anchor="t" anchorCtr="1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  <a:latin typeface="Candara" panose="020E0502030303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E4B0D66-A9AF-2945-99E3-B442CB6D5E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4579" y="124081"/>
            <a:ext cx="1620358" cy="55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245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ontenuto con didascalia">
    <p:bg>
      <p:bgPr>
        <a:gradFill>
          <a:gsLst>
            <a:gs pos="100000">
              <a:schemeClr val="bg1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>
            <a:extLst>
              <a:ext uri="{FF2B5EF4-FFF2-40B4-BE49-F238E27FC236}">
                <a16:creationId xmlns:a16="http://schemas.microsoft.com/office/drawing/2014/main" id="{4CD3D85F-A628-4C3E-BBC8-3860824A4E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21" r="947"/>
          <a:stretch/>
        </p:blipFill>
        <p:spPr>
          <a:xfrm>
            <a:off x="0" y="6311142"/>
            <a:ext cx="12192000" cy="586408"/>
          </a:xfrm>
          <a:prstGeom prst="rect">
            <a:avLst/>
          </a:prstGeom>
        </p:spPr>
      </p:pic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11659177" y="6368159"/>
            <a:ext cx="365760" cy="365760"/>
          </a:xfrm>
          <a:solidFill>
            <a:schemeClr val="bg1"/>
          </a:solidFill>
          <a:ln>
            <a:solidFill>
              <a:srgbClr val="F8C339"/>
            </a:solidFill>
            <a:prstDash val="sysDash"/>
          </a:ln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A7A6979-0714-4377-B894-6BE4C2D6E202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E4B0D66-A9AF-2945-99E3-B442CB6D5E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04579" y="124081"/>
            <a:ext cx="1620358" cy="55294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2B283D5-5F30-4D9C-ABDD-3EC12D1E8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242" y="363297"/>
            <a:ext cx="4480949" cy="1154218"/>
          </a:xfrm>
          <a:solidFill>
            <a:srgbClr val="F6A21D"/>
          </a:solidFill>
          <a:ln>
            <a:noFill/>
          </a:ln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513E8CC-0379-470D-8CD9-244B56F0EA8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4963" y="1784350"/>
            <a:ext cx="5580000" cy="427831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A11111DD-A3BC-46F8-BEDD-0C84ACF933D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7039" y="1784350"/>
            <a:ext cx="5580000" cy="427831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7109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uto con didascalia">
    <p:bg>
      <p:bgPr>
        <a:gradFill>
          <a:gsLst>
            <a:gs pos="100000">
              <a:schemeClr val="bg1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11659177" y="6368159"/>
            <a:ext cx="365760" cy="365760"/>
          </a:xfrm>
          <a:solidFill>
            <a:schemeClr val="bg1"/>
          </a:solidFill>
          <a:ln>
            <a:solidFill>
              <a:srgbClr val="F8C339"/>
            </a:solidFill>
            <a:prstDash val="sysDash"/>
          </a:ln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A7A6979-0714-4377-B894-6BE4C2D6E202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E4B0D66-A9AF-2945-99E3-B442CB6D5E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4579" y="124081"/>
            <a:ext cx="1620358" cy="55294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2B283D5-5F30-4D9C-ABDD-3EC12D1E8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242" y="363297"/>
            <a:ext cx="4480949" cy="1154218"/>
          </a:xfrm>
          <a:solidFill>
            <a:srgbClr val="F6A21D"/>
          </a:solidFill>
          <a:ln>
            <a:noFill/>
          </a:ln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513E8CC-0379-470D-8CD9-244B56F0EA8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4963" y="1784350"/>
            <a:ext cx="5580000" cy="427831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A11111DD-A3BC-46F8-BEDD-0C84ACF933D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7039" y="1784350"/>
            <a:ext cx="5580000" cy="427831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1545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D03E9-EF9E-4637-B660-B5C52C4CC514}" type="datetimeFigureOut">
              <a:rPr lang="en-GB" smtClean="0"/>
              <a:t>01/03/2022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8CB7B-F12D-420F-9A23-CBD414C296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36063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ontenuto con didascalia">
    <p:bg>
      <p:bgPr>
        <a:gradFill>
          <a:gsLst>
            <a:gs pos="100000">
              <a:schemeClr val="bg1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>
            <a:extLst>
              <a:ext uri="{FF2B5EF4-FFF2-40B4-BE49-F238E27FC236}">
                <a16:creationId xmlns:a16="http://schemas.microsoft.com/office/drawing/2014/main" id="{4CD3D85F-A628-4C3E-BBC8-3860824A4E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21" r="947"/>
          <a:stretch/>
        </p:blipFill>
        <p:spPr>
          <a:xfrm>
            <a:off x="0" y="6311142"/>
            <a:ext cx="12192000" cy="586408"/>
          </a:xfrm>
          <a:prstGeom prst="rect">
            <a:avLst/>
          </a:prstGeom>
        </p:spPr>
      </p:pic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11659177" y="6368159"/>
            <a:ext cx="365760" cy="365760"/>
          </a:xfrm>
          <a:solidFill>
            <a:schemeClr val="bg1"/>
          </a:solidFill>
          <a:ln>
            <a:solidFill>
              <a:srgbClr val="F8C339"/>
            </a:solidFill>
            <a:prstDash val="sysDash"/>
          </a:ln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A7A6979-0714-4377-B894-6BE4C2D6E202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E4B0D66-A9AF-2945-99E3-B442CB6D5E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04579" y="124081"/>
            <a:ext cx="1620358" cy="55294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2B283D5-5F30-4D9C-ABDD-3EC12D1E8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242" y="363297"/>
            <a:ext cx="4480949" cy="1154218"/>
          </a:xfrm>
          <a:solidFill>
            <a:srgbClr val="F6A21D"/>
          </a:solidFill>
          <a:ln>
            <a:noFill/>
          </a:ln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513E8CC-0379-470D-8CD9-244B56F0EA8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4963" y="2299317"/>
            <a:ext cx="5580000" cy="376334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A11111DD-A3BC-46F8-BEDD-0C84ACF933D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7039" y="2299317"/>
            <a:ext cx="5580000" cy="376334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A3FD126F-D913-4CCC-B9FC-DDA1A4A67B3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4963" y="1624013"/>
            <a:ext cx="5580062" cy="587375"/>
          </a:xfr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endParaRPr lang="en-US"/>
          </a:p>
        </p:txBody>
      </p:sp>
      <p:sp>
        <p:nvSpPr>
          <p:cNvPr id="10" name="Segnaposto testo 6">
            <a:extLst>
              <a:ext uri="{FF2B5EF4-FFF2-40B4-BE49-F238E27FC236}">
                <a16:creationId xmlns:a16="http://schemas.microsoft.com/office/drawing/2014/main" id="{0D83597F-4803-4E10-A7C7-3141C8367F6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76975" y="1624012"/>
            <a:ext cx="5580062" cy="587375"/>
          </a:xfr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0074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uto con didascalia">
    <p:bg>
      <p:bgPr>
        <a:gradFill>
          <a:gsLst>
            <a:gs pos="100000">
              <a:schemeClr val="bg1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11659177" y="6368159"/>
            <a:ext cx="365760" cy="365760"/>
          </a:xfrm>
          <a:solidFill>
            <a:schemeClr val="bg1"/>
          </a:solidFill>
          <a:ln>
            <a:solidFill>
              <a:srgbClr val="F8C339"/>
            </a:solidFill>
            <a:prstDash val="sysDash"/>
          </a:ln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A7A6979-0714-4377-B894-6BE4C2D6E202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E4B0D66-A9AF-2945-99E3-B442CB6D5E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4579" y="124081"/>
            <a:ext cx="1620358" cy="55294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2B283D5-5F30-4D9C-ABDD-3EC12D1E8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242" y="363297"/>
            <a:ext cx="4480949" cy="1154218"/>
          </a:xfrm>
          <a:solidFill>
            <a:srgbClr val="F6A21D"/>
          </a:solidFill>
          <a:ln>
            <a:noFill/>
          </a:ln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513E8CC-0379-470D-8CD9-244B56F0EA8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34963" y="2299317"/>
            <a:ext cx="5580000" cy="376334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contenuto 4">
            <a:extLst>
              <a:ext uri="{FF2B5EF4-FFF2-40B4-BE49-F238E27FC236}">
                <a16:creationId xmlns:a16="http://schemas.microsoft.com/office/drawing/2014/main" id="{A11111DD-A3BC-46F8-BEDD-0C84ACF933D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7039" y="2299317"/>
            <a:ext cx="5580000" cy="376334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A3FD126F-D913-4CCC-B9FC-DDA1A4A67B3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4963" y="1624013"/>
            <a:ext cx="5580062" cy="587375"/>
          </a:xfr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endParaRPr lang="en-US"/>
          </a:p>
        </p:txBody>
      </p:sp>
      <p:sp>
        <p:nvSpPr>
          <p:cNvPr id="10" name="Segnaposto testo 6">
            <a:extLst>
              <a:ext uri="{FF2B5EF4-FFF2-40B4-BE49-F238E27FC236}">
                <a16:creationId xmlns:a16="http://schemas.microsoft.com/office/drawing/2014/main" id="{0D83597F-4803-4E10-A7C7-3141C8367F6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76975" y="1624012"/>
            <a:ext cx="5580062" cy="587375"/>
          </a:xfrm>
        </p:spPr>
        <p:txBody>
          <a:bodyPr>
            <a:normAutofit/>
          </a:bodyPr>
          <a:lstStyle>
            <a:lvl1pPr marL="0" indent="0">
              <a:buNone/>
              <a:defRPr sz="2400" b="1"/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8562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2_Contenuto con didascal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72DCDE1-873D-714C-89B2-963319AE2B94}"/>
              </a:ext>
            </a:extLst>
          </p:cNvPr>
          <p:cNvSpPr/>
          <p:nvPr userDrawn="1"/>
        </p:nvSpPr>
        <p:spPr>
          <a:xfrm>
            <a:off x="0" y="0"/>
            <a:ext cx="6493565" cy="6858000"/>
          </a:xfrm>
          <a:prstGeom prst="rect">
            <a:avLst/>
          </a:prstGeom>
          <a:gradFill flip="none" rotWithShape="1">
            <a:gsLst>
              <a:gs pos="93000">
                <a:srgbClr val="F8C339">
                  <a:alpha val="99876"/>
                </a:srgbClr>
              </a:gs>
              <a:gs pos="0">
                <a:schemeClr val="accent1">
                  <a:lumMod val="5000"/>
                  <a:lumOff val="95000"/>
                </a:schemeClr>
              </a:gs>
              <a:gs pos="100000">
                <a:srgbClr val="F8C339">
                  <a:alpha val="43000"/>
                </a:srgbClr>
              </a:gs>
              <a:gs pos="0">
                <a:srgbClr val="EF833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 rtlCol="0"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  <a:endParaRPr lang="it-IT" noProof="0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11659177" y="6368159"/>
            <a:ext cx="365760" cy="365760"/>
          </a:xfrm>
          <a:solidFill>
            <a:schemeClr val="bg1"/>
          </a:solidFill>
          <a:ln>
            <a:solidFill>
              <a:srgbClr val="F8C339"/>
            </a:solidFill>
            <a:prstDash val="sysDash"/>
          </a:ln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A7A6979-0714-4377-B894-6BE4C2D6E202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BACF39F3-8247-41CF-A4FA-A05292BB6535}"/>
              </a:ext>
            </a:extLst>
          </p:cNvPr>
          <p:cNvSpPr txBox="1">
            <a:spLocks/>
          </p:cNvSpPr>
          <p:nvPr userDrawn="1"/>
        </p:nvSpPr>
        <p:spPr bwMode="blackWhite">
          <a:xfrm>
            <a:off x="356839" y="1744999"/>
            <a:ext cx="5739160" cy="4811247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/>
            </a:solidFill>
            <a:miter lim="800000"/>
          </a:ln>
        </p:spPr>
        <p:txBody>
          <a:bodyPr vert="horz" lIns="182880" tIns="182880" rIns="182880" bIns="182880" rtlCol="0" anchor="ctr" anchorCtr="1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kern="1200" cap="all" spc="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 bwMode="blackWhite">
          <a:xfrm>
            <a:off x="356839" y="301752"/>
            <a:ext cx="5739160" cy="1141497"/>
          </a:xfr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rtlCol="0" anchor="ctr" anchorCtr="1">
            <a:normAutofit/>
          </a:bodyPr>
          <a:lstStyle>
            <a:lvl1pPr>
              <a:defRPr sz="2200" b="1">
                <a:solidFill>
                  <a:schemeClr val="tx1"/>
                </a:solidFill>
              </a:defRPr>
            </a:lvl1pPr>
          </a:lstStyle>
          <a:p>
            <a:pPr rtl="0"/>
            <a:r>
              <a:rPr lang="en-GB" noProof="0"/>
              <a:t>Click to edit Master title style</a:t>
            </a:r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50606" y="1917290"/>
            <a:ext cx="5358582" cy="4450869"/>
          </a:xfrm>
        </p:spPr>
        <p:txBody>
          <a:bodyPr rtlCol="0" anchor="t" anchorCtr="1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  <a:latin typeface="Candara" panose="020E0502030303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E4B0D66-A9AF-2945-99E3-B442CB6D5E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4579" y="124081"/>
            <a:ext cx="1620358" cy="55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2456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uto con didascal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72DCDE1-873D-714C-89B2-963319AE2B9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93000">
                <a:srgbClr val="F8C339">
                  <a:alpha val="99876"/>
                </a:srgbClr>
              </a:gs>
              <a:gs pos="0">
                <a:schemeClr val="accent1">
                  <a:lumMod val="5000"/>
                  <a:lumOff val="95000"/>
                </a:schemeClr>
              </a:gs>
              <a:gs pos="100000">
                <a:srgbClr val="F8C339">
                  <a:alpha val="43000"/>
                </a:srgbClr>
              </a:gs>
              <a:gs pos="0">
                <a:srgbClr val="EF833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11659177" y="6368159"/>
            <a:ext cx="365760" cy="365760"/>
          </a:xfrm>
          <a:solidFill>
            <a:schemeClr val="bg1"/>
          </a:solidFill>
          <a:ln>
            <a:solidFill>
              <a:srgbClr val="F8C339"/>
            </a:solidFill>
            <a:prstDash val="sysDash"/>
          </a:ln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A7A6979-0714-4377-B894-6BE4C2D6E202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E4B0D66-A9AF-2945-99E3-B442CB6D5E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4579" y="124081"/>
            <a:ext cx="1620358" cy="55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5506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uto con didascalia">
    <p:bg>
      <p:bgPr>
        <a:gradFill>
          <a:gsLst>
            <a:gs pos="100000">
              <a:schemeClr val="bg1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72DCDE1-873D-714C-89B2-963319AE2B9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5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11659177" y="6368159"/>
            <a:ext cx="365760" cy="365760"/>
          </a:xfrm>
          <a:solidFill>
            <a:schemeClr val="bg1"/>
          </a:solidFill>
          <a:ln>
            <a:solidFill>
              <a:srgbClr val="F8C339"/>
            </a:solidFill>
            <a:prstDash val="sysDash"/>
          </a:ln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A7A6979-0714-4377-B894-6BE4C2D6E202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E4B0D66-A9AF-2945-99E3-B442CB6D5E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4579" y="124081"/>
            <a:ext cx="1620358" cy="55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7658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 noProof="0"/>
              <a:t>Click to edit Master title style</a:t>
            </a:r>
            <a:endParaRPr lang="it-IT" noProof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  <a:endParaRPr lang="it-IT" noProof="0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it-IT" noProof="0" smtClean="0"/>
              <a:pPr rtl="0"/>
              <a:t>‹#›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3248338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ontenuto con didascalia">
    <p:bg>
      <p:bgPr>
        <a:gradFill>
          <a:gsLst>
            <a:gs pos="100000">
              <a:schemeClr val="bg1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>
            <a:extLst>
              <a:ext uri="{FF2B5EF4-FFF2-40B4-BE49-F238E27FC236}">
                <a16:creationId xmlns:a16="http://schemas.microsoft.com/office/drawing/2014/main" id="{4CD3D85F-A628-4C3E-BBC8-3860824A4E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21" r="947"/>
          <a:stretch/>
        </p:blipFill>
        <p:spPr>
          <a:xfrm>
            <a:off x="0" y="6311142"/>
            <a:ext cx="12192000" cy="586408"/>
          </a:xfrm>
          <a:prstGeom prst="rect">
            <a:avLst/>
          </a:prstGeom>
        </p:spPr>
      </p:pic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11659177" y="6368159"/>
            <a:ext cx="365760" cy="365760"/>
          </a:xfrm>
          <a:solidFill>
            <a:schemeClr val="bg1"/>
          </a:solidFill>
          <a:ln>
            <a:solidFill>
              <a:srgbClr val="F8C339"/>
            </a:solidFill>
            <a:prstDash val="sysDash"/>
          </a:ln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A7A6979-0714-4377-B894-6BE4C2D6E202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E4B0D66-A9AF-2945-99E3-B442CB6D5E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04579" y="124081"/>
            <a:ext cx="1620358" cy="55294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2B283D5-5F30-4D9C-ABDD-3EC12D1E8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242" y="363297"/>
            <a:ext cx="4480949" cy="1154218"/>
          </a:xfrm>
          <a:solidFill>
            <a:srgbClr val="F6A21D"/>
          </a:solidFill>
          <a:ln>
            <a:noFill/>
          </a:ln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292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uto con didascali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72DCDE1-873D-714C-89B2-963319AE2B9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93000">
                <a:srgbClr val="F8C339">
                  <a:alpha val="99876"/>
                </a:srgbClr>
              </a:gs>
              <a:gs pos="0">
                <a:schemeClr val="accent1">
                  <a:lumMod val="5000"/>
                  <a:lumOff val="95000"/>
                </a:schemeClr>
              </a:gs>
              <a:gs pos="100000">
                <a:srgbClr val="F8C339">
                  <a:alpha val="43000"/>
                </a:srgbClr>
              </a:gs>
              <a:gs pos="0">
                <a:srgbClr val="EF8333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11659177" y="6368159"/>
            <a:ext cx="365760" cy="365760"/>
          </a:xfrm>
          <a:solidFill>
            <a:schemeClr val="bg1"/>
          </a:solidFill>
          <a:ln>
            <a:solidFill>
              <a:srgbClr val="F8C339"/>
            </a:solidFill>
            <a:prstDash val="sysDash"/>
          </a:ln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A7A6979-0714-4377-B894-6BE4C2D6E202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E4B0D66-A9AF-2945-99E3-B442CB6D5E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4579" y="124081"/>
            <a:ext cx="1620358" cy="55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5506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535D1-842F-4645-949B-D8460F53A4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0DF9AA-82CD-42C2-A143-8C058F949B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AC7621-A806-4950-9BE3-E83253CE8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C9687-F8EA-4F1B-AD67-1001AC564969}" type="datetimeFigureOut">
              <a:rPr lang="en-GB" smtClean="0"/>
              <a:t>01/03/2022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36B876-841B-48E3-B0BD-01173F597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418FC4-C71B-466B-8F72-F2425EDAD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C5B15-2264-46A2-B818-EE944BE5D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24177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54C48-2023-4523-9813-914510D51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E5AC9D-60AF-4BD6-9ACC-8A2A129153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ECD40D-F539-4291-A0A6-9B325034B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C9687-F8EA-4F1B-AD67-1001AC564969}" type="datetimeFigureOut">
              <a:rPr lang="en-GB" smtClean="0"/>
              <a:t>01/03/2022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C61B7B-66C4-4877-913D-57DBFDEC9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F9689-B59D-4BD1-B080-78B0FA997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C5B15-2264-46A2-B818-EE944BE5D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20358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732F7-562C-4032-89EE-8254F37FA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C41DE9-CE0C-493C-BEBA-C9F8DC86E1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07CC30-2BAC-43A5-B41D-32A80695E3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C9687-F8EA-4F1B-AD67-1001AC564969}" type="datetimeFigureOut">
              <a:rPr lang="en-GB" smtClean="0"/>
              <a:t>01/03/2022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53850B-51E6-471B-A06A-0FD923E53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438D7E-A450-4C91-9A34-62CE4053A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C5B15-2264-46A2-B818-EE944BE5D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94763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968FD-F36C-49E3-8FF9-2A6A4F856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FCABD3-3C76-4511-89FF-C250ED616A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DCB752-C9C4-4600-A629-02C9A3555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168059-F95B-44BE-A1E9-3CEFEE14F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C9687-F8EA-4F1B-AD67-1001AC564969}" type="datetimeFigureOut">
              <a:rPr lang="en-GB" smtClean="0"/>
              <a:t>01/03/2022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AA4998-31BD-4F2A-B98B-04E0727B8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1A10B9-2932-464B-A71A-2519B1656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C5B15-2264-46A2-B818-EE944BE5D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21448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C56C0-4B3E-4524-824C-B46006453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D8E9FF-31EF-41DB-BC7D-5E0C76CAD5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95D452-9430-4A5B-9FC7-87737DA35C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91B475-63C9-4862-9277-449F7E6349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61E505-3B07-43A8-9523-DF50A5BC7E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0E8586-96BF-48F5-BA05-B244A0468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C9687-F8EA-4F1B-AD67-1001AC564969}" type="datetimeFigureOut">
              <a:rPr lang="en-GB" smtClean="0"/>
              <a:t>01/03/2022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5B6D72-943B-41FE-A800-33CA358D5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67F3DA-3A5E-4724-9774-57B2F88247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C5B15-2264-46A2-B818-EE944BE5D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27366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4C421-3826-468F-9192-D99C9B4E2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54E2D3-4BAE-4340-9AAF-8F68BD72E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C9687-F8EA-4F1B-AD67-1001AC564969}" type="datetimeFigureOut">
              <a:rPr lang="en-GB" smtClean="0"/>
              <a:t>01/03/2022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DE7E4E-BB54-4D8A-840D-EF1EE059C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A80728-440C-4358-B3D6-F57C51C06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C5B15-2264-46A2-B818-EE944BE5D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84820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5153D0-183F-451A-BC54-B7CCA6DBF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C9687-F8EA-4F1B-AD67-1001AC564969}" type="datetimeFigureOut">
              <a:rPr lang="en-GB" smtClean="0"/>
              <a:t>01/03/2022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859B4A-C1B3-4F6C-9842-4C8D0E71A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D03E2C-867E-4193-8FD0-48F87D343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C5B15-2264-46A2-B818-EE944BE5D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99799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BFF95-7D34-4833-A83B-36C37071C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2A06F-A021-48B0-B5DE-0D2A33A5C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B92BD0-A997-4279-BED9-FB272B78A0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B50002-9F4F-479E-851E-93E063E2F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C9687-F8EA-4F1B-AD67-1001AC564969}" type="datetimeFigureOut">
              <a:rPr lang="en-GB" smtClean="0"/>
              <a:t>01/03/2022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E29534-22A5-455B-AC28-CD84DF220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2B581B-6FC2-4BA2-A739-9B3D23897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C5B15-2264-46A2-B818-EE944BE5D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16978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B714C-5E56-4978-A602-E7CC3F10E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F90A8B-409E-4BF9-83F4-E6640F0609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1E70B3-317E-48B2-BC6A-C449DC1D1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0B323B-C7E8-4643-AC26-D09FD6E35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C9687-F8EA-4F1B-AD67-1001AC564969}" type="datetimeFigureOut">
              <a:rPr lang="en-GB" smtClean="0"/>
              <a:t>01/03/2022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4177EF-5866-4879-BC64-7B8CEFA6D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26A6E6-57E2-457D-A7A1-C6C698F64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C5B15-2264-46A2-B818-EE944BE5D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43091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C3B33-BDF7-4718-A080-FFC579748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4F5485-ACA8-4FD0-9794-743CC8318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BD0705-DB1C-4633-AEB8-841584473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C9687-F8EA-4F1B-AD67-1001AC564969}" type="datetimeFigureOut">
              <a:rPr lang="en-GB" smtClean="0"/>
              <a:t>01/03/2022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08CC9-EA9F-4B0D-9C51-3E7C676B7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5A0A33-F124-463F-8E96-9B2F72172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C5B15-2264-46A2-B818-EE944BE5D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6452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 noProof="0"/>
              <a:t>Click to edit Master title style</a:t>
            </a:r>
            <a:endParaRPr lang="it-IT" noProof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  <a:endParaRPr lang="it-IT" noProof="0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it-IT" noProof="0" smtClean="0"/>
              <a:pPr rtl="0"/>
              <a:t>‹#›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2130183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6BB9E3-B445-4187-AFE6-DDC924147B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FF46EC-0732-41E5-A22B-83157035BF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0180C-D53C-4653-8048-3024C01EB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C9687-F8EA-4F1B-AD67-1001AC564969}" type="datetimeFigureOut">
              <a:rPr lang="en-GB" smtClean="0"/>
              <a:t>01/03/2022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9BBBD9-090A-4AE1-941A-79FE36768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9B3819-5F78-4E32-BACC-0927EEE8C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C5B15-2264-46A2-B818-EE944BE5D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05708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D03E9-EF9E-4637-B660-B5C52C4CC514}" type="datetimeFigureOut">
              <a:rPr lang="en-GB" smtClean="0"/>
              <a:t>01/03/2022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8CB7B-F12D-420F-9A23-CBD414C296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84837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D03E9-EF9E-4637-B660-B5C52C4CC514}" type="datetimeFigureOut">
              <a:rPr lang="en-GB" smtClean="0"/>
              <a:t>01/03/2022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8CB7B-F12D-420F-9A23-CBD414C296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6456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D03E9-EF9E-4637-B660-B5C52C4CC514}" type="datetimeFigureOut">
              <a:rPr lang="en-GB" smtClean="0"/>
              <a:t>01/03/2022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8CB7B-F12D-420F-9A23-CBD414C296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72835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D03E9-EF9E-4637-B660-B5C52C4CC514}" type="datetimeFigureOut">
              <a:rPr lang="en-GB" smtClean="0"/>
              <a:t>01/03/2022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8CB7B-F12D-420F-9A23-CBD414C296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05938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D03E9-EF9E-4637-B660-B5C52C4CC514}" type="datetimeFigureOut">
              <a:rPr lang="en-GB" smtClean="0"/>
              <a:t>01/03/2022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8CB7B-F12D-420F-9A23-CBD414C296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77430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D03E9-EF9E-4637-B660-B5C52C4CC514}" type="datetimeFigureOut">
              <a:rPr lang="en-GB" smtClean="0"/>
              <a:t>01/03/2022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8CB7B-F12D-420F-9A23-CBD414C296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87463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D03E9-EF9E-4637-B660-B5C52C4CC514}" type="datetimeFigureOut">
              <a:rPr lang="en-GB" smtClean="0"/>
              <a:t>01/03/2022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8CB7B-F12D-420F-9A23-CBD414C296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09195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D03E9-EF9E-4637-B660-B5C52C4CC514}" type="datetimeFigureOut">
              <a:rPr lang="en-GB" smtClean="0"/>
              <a:t>01/03/2022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8CB7B-F12D-420F-9A23-CBD414C296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09373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D03E9-EF9E-4637-B660-B5C52C4CC514}" type="datetimeFigureOut">
              <a:rPr lang="en-GB" smtClean="0"/>
              <a:t>01/03/2022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8CB7B-F12D-420F-9A23-CBD414C296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3380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7CB8165-AD28-B849-B900-DD59B7FB75D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it-IT" noProof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it-IT" noProof="0" smtClean="0"/>
              <a:t>‹#›</a:t>
            </a:fld>
            <a:endParaRPr lang="it-IT" noProof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noFill/>
          <a:ln>
            <a:solidFill>
              <a:schemeClr val="bg1"/>
            </a:solidFill>
          </a:ln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Click to edit Master title style</a:t>
            </a:r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8270842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D03E9-EF9E-4637-B660-B5C52C4CC514}" type="datetimeFigureOut">
              <a:rPr lang="en-GB" smtClean="0"/>
              <a:t>01/03/2022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8CB7B-F12D-420F-9A23-CBD414C296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67068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D03E9-EF9E-4637-B660-B5C52C4CC514}" type="datetimeFigureOut">
              <a:rPr lang="en-GB" smtClean="0"/>
              <a:t>01/03/2022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8CB7B-F12D-420F-9A23-CBD414C296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42018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ontenuto con didascalia">
    <p:bg>
      <p:bgPr>
        <a:gradFill>
          <a:gsLst>
            <a:gs pos="100000">
              <a:schemeClr val="bg1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72DCDE1-873D-714C-89B2-963319AE2B9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5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11659177" y="6368159"/>
            <a:ext cx="365760" cy="365760"/>
          </a:xfrm>
          <a:solidFill>
            <a:schemeClr val="bg1"/>
          </a:solidFill>
          <a:ln>
            <a:solidFill>
              <a:srgbClr val="F8C339"/>
            </a:solidFill>
            <a:prstDash val="sysDash"/>
          </a:ln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A7A6979-0714-4377-B894-6BE4C2D6E202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E4B0D66-A9AF-2945-99E3-B442CB6D5E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4579" y="124081"/>
            <a:ext cx="1620358" cy="55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1889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60533-DA02-4441-A527-83A3DF6850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B9B460-2FE9-4550-96F1-ECDBD0B014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34BC20-8F2F-41E7-B1DE-BF9B12BA5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80F3C-669B-4258-B92A-4C7722B99A76}" type="datetimeFigureOut">
              <a:rPr lang="en-GB" smtClean="0"/>
              <a:t>01/03/2022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7B88A3-E771-45A9-92F6-9A8047E2A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15C2B4-F946-4F3F-B3EF-14F4E2EB3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8A1C1-5ABC-42B4-8DCF-7BAB917428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39825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49A75-C0B2-44B3-8CFE-BA11B6E907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DE0FC0-B063-4E08-A37A-5CD22BEE74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603109-A078-4226-9BE2-9E47A929A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80F3C-669B-4258-B92A-4C7722B99A76}" type="datetimeFigureOut">
              <a:rPr lang="en-GB" smtClean="0"/>
              <a:t>01/03/2022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C139F8-0F6C-4BDC-8EA4-570545C61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8C44BB-6300-4BF8-8CA4-21473CDC0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8A1C1-5ABC-42B4-8DCF-7BAB917428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68436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4F86B-657B-4709-A0A1-07D23B26B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3ED283-41F7-4160-997F-9EAE38EAEC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834E02-FC6F-4655-8B7D-3CD4C9714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80F3C-669B-4258-B92A-4C7722B99A76}" type="datetimeFigureOut">
              <a:rPr lang="en-GB" smtClean="0"/>
              <a:t>01/03/2022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1B3782-D613-419E-89FD-A7653F355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451666-034E-4965-961D-3DCCD9043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8A1C1-5ABC-42B4-8DCF-7BAB917428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30411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7D7DC3-C381-4887-8290-27878842AE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FC8B3B-F2EF-4BCD-9A5A-AAC82E4176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404DA3-5724-4A30-BD6D-40E4C0E0D5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9060F5-B4A7-45B4-B81F-2A02411436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80F3C-669B-4258-B92A-4C7722B99A76}" type="datetimeFigureOut">
              <a:rPr lang="en-GB" smtClean="0"/>
              <a:t>01/03/2022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2576C6-5203-4844-9FF9-35CF851B9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14BE96-D1A0-4E66-92D3-6C39C9075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8A1C1-5ABC-42B4-8DCF-7BAB917428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99524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EA13E-D3A0-46E2-8466-535C44181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962F52-978D-4788-974A-A70149494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071718-87EF-4408-B0A8-246CAC2E92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58A0F2-DE2A-4335-84E3-D6C49EB87A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264391-8FFF-47CB-A28D-DD37FACC8E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0118D8-E92B-4B62-A14D-31C921B35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80F3C-669B-4258-B92A-4C7722B99A76}" type="datetimeFigureOut">
              <a:rPr lang="en-GB" smtClean="0"/>
              <a:t>01/03/2022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19F016-49ED-4E88-9671-71009AA2B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365C4C-0380-47F8-AC4C-650EE03EB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8A1C1-5ABC-42B4-8DCF-7BAB917428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80999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41BD6-4EF8-46E2-8CD9-806760F22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23D66D-7BA0-43AC-84C8-B48A5AE85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80F3C-669B-4258-B92A-4C7722B99A76}" type="datetimeFigureOut">
              <a:rPr lang="en-GB" smtClean="0"/>
              <a:t>01/03/2022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A77E36-2A94-4FFD-B50B-4EF2301EF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8ADEB8-1C83-475E-A81E-79F85AEE1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8A1C1-5ABC-42B4-8DCF-7BAB917428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04970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1640B9-2A38-4306-980A-AA52C6438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80F3C-669B-4258-B92A-4C7722B99A76}" type="datetimeFigureOut">
              <a:rPr lang="en-GB" smtClean="0"/>
              <a:t>01/03/2022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52BF7E-9AB6-412C-BDBB-C52A9013A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F7AD60-A9FE-4653-8133-DD4636361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8A1C1-5ABC-42B4-8DCF-7BAB917428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7958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view of the earth from space&#10;&#10;Description automatically generated with medium confidence">
            <a:extLst>
              <a:ext uri="{FF2B5EF4-FFF2-40B4-BE49-F238E27FC236}">
                <a16:creationId xmlns:a16="http://schemas.microsoft.com/office/drawing/2014/main" id="{AA472ED7-DB17-4D97-8166-51709FC922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55938" b="30052"/>
          <a:stretch/>
        </p:blipFill>
        <p:spPr>
          <a:xfrm>
            <a:off x="1" y="0"/>
            <a:ext cx="6492240" cy="6858000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 rtlCol="0"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  <a:endParaRPr lang="it-IT" noProof="0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11659177" y="6368159"/>
            <a:ext cx="365760" cy="365760"/>
          </a:xfrm>
          <a:solidFill>
            <a:schemeClr val="tx1"/>
          </a:solidFill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A7A6979-0714-4377-B894-6BE4C2D6E202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BACF39F3-8247-41CF-A4FA-A05292BB6535}"/>
              </a:ext>
            </a:extLst>
          </p:cNvPr>
          <p:cNvSpPr txBox="1">
            <a:spLocks/>
          </p:cNvSpPr>
          <p:nvPr userDrawn="1"/>
        </p:nvSpPr>
        <p:spPr bwMode="blackWhite">
          <a:xfrm>
            <a:off x="356839" y="1744999"/>
            <a:ext cx="5739160" cy="4811247"/>
          </a:xfrm>
          <a:prstGeom prst="rect">
            <a:avLst/>
          </a:prstGeom>
          <a:solidFill>
            <a:schemeClr val="tx1">
              <a:alpha val="38000"/>
            </a:schemeClr>
          </a:solidFill>
          <a:ln w="31750" cap="sq">
            <a:solidFill>
              <a:schemeClr val="bg1"/>
            </a:solidFill>
            <a:miter lim="800000"/>
          </a:ln>
        </p:spPr>
        <p:txBody>
          <a:bodyPr vert="horz" lIns="182880" tIns="182880" rIns="182880" bIns="182880" rtlCol="0" anchor="ctr" anchorCtr="1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200" kern="1200" cap="all" spc="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 bwMode="blackWhite">
          <a:xfrm>
            <a:off x="356839" y="301752"/>
            <a:ext cx="5739160" cy="1141497"/>
          </a:xfrm>
          <a:noFill/>
          <a:ln>
            <a:solidFill>
              <a:schemeClr val="bg1"/>
            </a:solidFill>
          </a:ln>
        </p:spPr>
        <p:txBody>
          <a:bodyPr rtlCol="0" anchor="ctr" anchorCtr="1">
            <a:normAutofit/>
          </a:bodyPr>
          <a:lstStyle>
            <a:lvl1pPr>
              <a:defRPr sz="2200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Click to edit Master title style</a:t>
            </a:r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550606" y="1917290"/>
            <a:ext cx="5358582" cy="4450869"/>
          </a:xfrm>
        </p:spPr>
        <p:txBody>
          <a:bodyPr rtlCol="0" anchor="t" anchorCtr="1">
            <a:normAutofit/>
          </a:bodyPr>
          <a:lstStyle>
            <a:lvl1pPr marL="0" indent="0" algn="l">
              <a:buNone/>
              <a:defRPr sz="1500">
                <a:solidFill>
                  <a:schemeClr val="bg1"/>
                </a:solidFill>
                <a:latin typeface="Candara" panose="020E0502030303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n-GB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96859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E8EBA-9164-4BAC-B0F1-A83823AB6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FF518C-8BEF-4002-8666-69B3FB358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BBAF41-8465-4E26-967C-9A0FCD5C9D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0A5C10-426C-49AC-9702-11E143B6A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80F3C-669B-4258-B92A-4C7722B99A76}" type="datetimeFigureOut">
              <a:rPr lang="en-GB" smtClean="0"/>
              <a:t>01/03/2022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10713D-5A96-4D15-ADE5-2AF05BE6A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9E131E-176C-40AB-AB4B-9826C8805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8A1C1-5ABC-42B4-8DCF-7BAB917428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82305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84B70-DE70-4D15-9CB2-8C41E65EA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0C3686D-AF80-453A-966A-2AB1254C5A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4F596C-AD28-4096-805C-DFFEEF9C2E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1A790C-203A-436C-B246-11968E9E8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80F3C-669B-4258-B92A-4C7722B99A76}" type="datetimeFigureOut">
              <a:rPr lang="en-GB" smtClean="0"/>
              <a:t>01/03/2022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7CC365-70AB-433E-B48A-D710DBCE1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C5D253-A440-4CCE-93C1-573DBA8A1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8A1C1-5ABC-42B4-8DCF-7BAB917428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90347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A92A0-B039-41DF-96FB-0CEE20DFF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128E7F-E569-422E-8218-2BB9194058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A9A1E8-DB2E-4B01-842E-004563A16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80F3C-669B-4258-B92A-4C7722B99A76}" type="datetimeFigureOut">
              <a:rPr lang="en-GB" smtClean="0"/>
              <a:t>01/03/2022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91B14D-01BB-4649-9011-3784F0922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B20C89-42B5-401B-9DA8-B02ED6517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8A1C1-5ABC-42B4-8DCF-7BAB917428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734422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6527EE-E9EE-4007-BE14-A92DABD386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A9F629-6216-44CB-9608-CE4C5F06C9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F368D5-B097-4FA8-A9B6-96DAA1455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80F3C-669B-4258-B92A-4C7722B99A76}" type="datetimeFigureOut">
              <a:rPr lang="en-GB" smtClean="0"/>
              <a:t>01/03/2022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04F5A5-0C4E-4FE4-8289-41E83BB25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5A0B1C-82DC-4247-B2EC-370028800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8A1C1-5ABC-42B4-8DCF-7BAB917428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7620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ntenuto con didascalia">
    <p:bg>
      <p:bgPr>
        <a:gradFill>
          <a:gsLst>
            <a:gs pos="100000">
              <a:schemeClr val="bg1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72DCDE1-873D-714C-89B2-963319AE2B9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25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11659177" y="6368159"/>
            <a:ext cx="365760" cy="365760"/>
          </a:xfrm>
          <a:solidFill>
            <a:schemeClr val="bg1"/>
          </a:solidFill>
          <a:ln>
            <a:solidFill>
              <a:srgbClr val="F8C339"/>
            </a:solidFill>
            <a:prstDash val="sysDash"/>
          </a:ln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A7A6979-0714-4377-B894-6BE4C2D6E202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E4B0D66-A9AF-2945-99E3-B442CB6D5E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4579" y="124081"/>
            <a:ext cx="1620358" cy="55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621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uto con didascalia">
    <p:bg>
      <p:bgPr>
        <a:gradFill>
          <a:gsLst>
            <a:gs pos="100000">
              <a:schemeClr val="bg1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11659177" y="6368159"/>
            <a:ext cx="365760" cy="365760"/>
          </a:xfrm>
          <a:solidFill>
            <a:schemeClr val="bg1"/>
          </a:solidFill>
          <a:ln>
            <a:solidFill>
              <a:srgbClr val="F8C339"/>
            </a:solidFill>
            <a:prstDash val="sysDash"/>
          </a:ln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A7A6979-0714-4377-B894-6BE4C2D6E202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E4B0D66-A9AF-2945-99E3-B442CB6D5E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4579" y="124081"/>
            <a:ext cx="1620358" cy="552947"/>
          </a:xfrm>
          <a:prstGeom prst="rect">
            <a:avLst/>
          </a:prstGeom>
        </p:spPr>
      </p:pic>
      <p:sp>
        <p:nvSpPr>
          <p:cNvPr id="9" name="Titolo 1">
            <a:extLst>
              <a:ext uri="{FF2B5EF4-FFF2-40B4-BE49-F238E27FC236}">
                <a16:creationId xmlns:a16="http://schemas.microsoft.com/office/drawing/2014/main" id="{5C29EDB4-084B-40AC-90C6-4754E7969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62656" y="400554"/>
            <a:ext cx="6264612" cy="834859"/>
          </a:xfrm>
          <a:noFill/>
          <a:ln>
            <a:noFill/>
          </a:ln>
        </p:spPr>
        <p:txBody>
          <a:bodyPr>
            <a:normAutofit/>
          </a:bodyPr>
          <a:lstStyle>
            <a:lvl1pPr algn="l">
              <a:defRPr sz="3600" b="1">
                <a:solidFill>
                  <a:srgbClr val="FFFFFF"/>
                </a:solidFill>
              </a:defRPr>
            </a:lvl1pPr>
          </a:lstStyle>
          <a:p>
            <a:r>
              <a:rPr kumimoji="0" lang="it-IT" sz="4800" b="1" i="0" u="none" strike="noStrike" kern="1200" cap="none" spc="0" normalizeH="0" baseline="0" noProof="0">
                <a:ln>
                  <a:noFill/>
                </a:ln>
                <a:solidFill>
                  <a:srgbClr val="F6A21D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WHAT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476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ontenuto con didascalia">
    <p:bg>
      <p:bgPr>
        <a:gradFill>
          <a:gsLst>
            <a:gs pos="100000">
              <a:schemeClr val="bg1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>
            <a:extLst>
              <a:ext uri="{FF2B5EF4-FFF2-40B4-BE49-F238E27FC236}">
                <a16:creationId xmlns:a16="http://schemas.microsoft.com/office/drawing/2014/main" id="{4CD3D85F-A628-4C3E-BBC8-3860824A4E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221" r="947"/>
          <a:stretch/>
        </p:blipFill>
        <p:spPr>
          <a:xfrm>
            <a:off x="0" y="6311142"/>
            <a:ext cx="12192000" cy="586408"/>
          </a:xfrm>
          <a:prstGeom prst="rect">
            <a:avLst/>
          </a:prstGeom>
        </p:spPr>
      </p:pic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11659177" y="6368159"/>
            <a:ext cx="365760" cy="365760"/>
          </a:xfrm>
          <a:solidFill>
            <a:schemeClr val="bg1"/>
          </a:solidFill>
          <a:ln>
            <a:solidFill>
              <a:srgbClr val="F8C339"/>
            </a:solidFill>
            <a:prstDash val="sysDash"/>
          </a:ln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A7A6979-0714-4377-B894-6BE4C2D6E202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E4B0D66-A9AF-2945-99E3-B442CB6D5EB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04579" y="124081"/>
            <a:ext cx="1620358" cy="55294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2B283D5-5F30-4D9C-ABDD-3EC12D1E8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242" y="363297"/>
            <a:ext cx="4480949" cy="1154218"/>
          </a:xfrm>
          <a:solidFill>
            <a:srgbClr val="F6A21D"/>
          </a:solidFill>
          <a:ln>
            <a:noFill/>
          </a:ln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747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uto con didascalia">
    <p:bg>
      <p:bgPr>
        <a:gradFill>
          <a:gsLst>
            <a:gs pos="100000">
              <a:schemeClr val="bg1"/>
            </a:gs>
            <a:gs pos="100000">
              <a:schemeClr val="bg1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>
          <a:xfrm>
            <a:off x="11659177" y="6368159"/>
            <a:ext cx="365760" cy="365760"/>
          </a:xfrm>
          <a:solidFill>
            <a:schemeClr val="bg1"/>
          </a:solidFill>
          <a:ln>
            <a:solidFill>
              <a:srgbClr val="F8C339"/>
            </a:solidFill>
            <a:prstDash val="sysDash"/>
          </a:ln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A7A6979-0714-4377-B894-6BE4C2D6E202}" type="slidenum">
              <a:rPr lang="it-IT" smtClean="0"/>
              <a:pPr/>
              <a:t>‹#›</a:t>
            </a:fld>
            <a:endParaRPr lang="it-IT"/>
          </a:p>
        </p:txBody>
      </p:sp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E4B0D66-A9AF-2945-99E3-B442CB6D5E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04579" y="124081"/>
            <a:ext cx="1620358" cy="55294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D2B283D5-5F30-4D9C-ABDD-3EC12D1E8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242" y="363297"/>
            <a:ext cx="4480949" cy="1154218"/>
          </a:xfrm>
          <a:solidFill>
            <a:srgbClr val="F6A21D"/>
          </a:solidFill>
          <a:ln>
            <a:noFill/>
          </a:ln>
        </p:spPr>
        <p:txBody>
          <a:bodyPr/>
          <a:lstStyle>
            <a:lvl1pPr>
              <a:defRPr b="1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46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rtl="0"/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pPr rtl="0"/>
            <a:fld id="{8A7A6979-0714-4377-B894-6BE4C2D6E202}" type="slidenum">
              <a:rPr lang="it-IT" noProof="0" smtClean="0"/>
              <a:pPr rtl="0"/>
              <a:t>‹#›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611231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1" r:id="rId3"/>
    <p:sldLayoutId id="2147483714" r:id="rId4"/>
    <p:sldLayoutId id="2147483720" r:id="rId5"/>
    <p:sldLayoutId id="2147483801" r:id="rId6"/>
    <p:sldLayoutId id="2147483835" r:id="rId7"/>
    <p:sldLayoutId id="2147483802" r:id="rId8"/>
    <p:sldLayoutId id="2147483834" r:id="rId9"/>
    <p:sldLayoutId id="2147483803" r:id="rId10"/>
    <p:sldLayoutId id="2147483833" r:id="rId11"/>
    <p:sldLayoutId id="2147483804" r:id="rId12"/>
    <p:sldLayoutId id="2147483805" r:id="rId13"/>
    <p:sldLayoutId id="2147483832" r:id="rId14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pPr rtl="0"/>
            <a:r>
              <a:rPr lang="it-IT" noProof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rtl="0"/>
            <a:endParaRPr lang="it-IT" noProof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rtl="0"/>
            <a:endParaRPr lang="it-IT" noProof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pPr rtl="0"/>
            <a:fld id="{8A7A6979-0714-4377-B894-6BE4C2D6E202}" type="slidenum">
              <a:rPr lang="it-IT" noProof="0" smtClean="0"/>
              <a:pPr rtl="0"/>
              <a:t>‹#›</a:t>
            </a:fld>
            <a:endParaRPr lang="it-IT" noProof="0"/>
          </a:p>
        </p:txBody>
      </p:sp>
    </p:spTree>
    <p:extLst>
      <p:ext uri="{BB962C8B-B14F-4D97-AF65-F5344CB8AC3E}">
        <p14:creationId xmlns:p14="http://schemas.microsoft.com/office/powerpoint/2010/main" val="1951544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48" r:id="rId2"/>
    <p:sldLayoutId id="2147483763" r:id="rId3"/>
    <p:sldLayoutId id="2147483788" r:id="rId4"/>
    <p:sldLayoutId id="2147483806" r:id="rId5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AD3DF">
                <a:lumMod val="100000"/>
              </a:srgbClr>
            </a:gs>
            <a:gs pos="33000">
              <a:srgbClr val="D5E9EF"/>
            </a:gs>
            <a:gs pos="100000">
              <a:schemeClr val="accent1">
                <a:lumMod val="0"/>
                <a:lumOff val="100000"/>
              </a:schemeClr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4E8D9D-74E7-4ED5-9900-8B5174EA5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8929A8-A674-4158-88F1-2D09397D08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56A783-1229-442B-9BAD-074D325B09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0C9687-F8EA-4F1B-AD67-1001AC564969}" type="datetimeFigureOut">
              <a:rPr lang="en-GB" smtClean="0"/>
              <a:t>01/03/2022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8E9B19-1E14-4D24-93FD-E336166552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B51ECF-2706-414E-AB51-FD4911DEF9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DC5B15-2264-46A2-B818-EE944BE5DA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2861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DD03E9-EF9E-4637-B660-B5C52C4CC514}" type="datetimeFigureOut">
              <a:rPr lang="en-GB" smtClean="0"/>
              <a:t>01/03/2022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8CB7B-F12D-420F-9A23-CBD414C296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4318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292F45-C383-4277-B951-F041D144F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0B93B4-1A8E-485E-A775-C2D5FEA43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896F95-B292-4D07-A82A-115252EDA2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880F3C-669B-4258-B92A-4C7722B99A76}" type="datetimeFigureOut">
              <a:rPr lang="en-GB" smtClean="0"/>
              <a:t>01/03/2022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8D6EF0-41C3-4098-9E59-AF7D20AF12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288399-0A09-4C0A-B0E0-BBF72044F9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8A1C1-5ABC-42B4-8DCF-7BAB917428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5590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  <p:sldLayoutId id="2147483846" r:id="rId8"/>
    <p:sldLayoutId id="2147483847" r:id="rId9"/>
    <p:sldLayoutId id="2147483848" r:id="rId10"/>
    <p:sldLayoutId id="21474838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26" Type="http://schemas.openxmlformats.org/officeDocument/2006/relationships/image" Target="../media/image61.png"/><Relationship Id="rId3" Type="http://schemas.openxmlformats.org/officeDocument/2006/relationships/image" Target="../media/image38.png"/><Relationship Id="rId21" Type="http://schemas.openxmlformats.org/officeDocument/2006/relationships/image" Target="../media/image56.png"/><Relationship Id="rId34" Type="http://schemas.openxmlformats.org/officeDocument/2006/relationships/image" Target="../media/image69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5" Type="http://schemas.openxmlformats.org/officeDocument/2006/relationships/image" Target="../media/image60.png"/><Relationship Id="rId33" Type="http://schemas.openxmlformats.org/officeDocument/2006/relationships/image" Target="../media/image68.png"/><Relationship Id="rId2" Type="http://schemas.openxmlformats.org/officeDocument/2006/relationships/image" Target="../media/image37.png"/><Relationship Id="rId16" Type="http://schemas.openxmlformats.org/officeDocument/2006/relationships/image" Target="../media/image51.png"/><Relationship Id="rId20" Type="http://schemas.openxmlformats.org/officeDocument/2006/relationships/image" Target="../media/image55.png"/><Relationship Id="rId29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24" Type="http://schemas.openxmlformats.org/officeDocument/2006/relationships/image" Target="../media/image59.png"/><Relationship Id="rId32" Type="http://schemas.openxmlformats.org/officeDocument/2006/relationships/image" Target="../media/image67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23" Type="http://schemas.openxmlformats.org/officeDocument/2006/relationships/image" Target="../media/image58.png"/><Relationship Id="rId28" Type="http://schemas.openxmlformats.org/officeDocument/2006/relationships/image" Target="../media/image63.png"/><Relationship Id="rId36" Type="http://schemas.openxmlformats.org/officeDocument/2006/relationships/image" Target="../media/image71.png"/><Relationship Id="rId10" Type="http://schemas.openxmlformats.org/officeDocument/2006/relationships/image" Target="../media/image45.png"/><Relationship Id="rId19" Type="http://schemas.openxmlformats.org/officeDocument/2006/relationships/image" Target="../media/image54.png"/><Relationship Id="rId31" Type="http://schemas.openxmlformats.org/officeDocument/2006/relationships/image" Target="../media/image66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Relationship Id="rId22" Type="http://schemas.openxmlformats.org/officeDocument/2006/relationships/image" Target="../media/image57.png"/><Relationship Id="rId27" Type="http://schemas.openxmlformats.org/officeDocument/2006/relationships/image" Target="../media/image62.png"/><Relationship Id="rId30" Type="http://schemas.openxmlformats.org/officeDocument/2006/relationships/image" Target="../media/image65.png"/><Relationship Id="rId35" Type="http://schemas.openxmlformats.org/officeDocument/2006/relationships/image" Target="../media/image70.png"/><Relationship Id="rId8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4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pypsa-meets-africa.github.io/" TargetMode="External"/><Relationship Id="rId5" Type="http://schemas.openxmlformats.org/officeDocument/2006/relationships/hyperlink" Target="mailto:max.parzen@ed.ac.uk" TargetMode="External"/><Relationship Id="rId4" Type="http://schemas.openxmlformats.org/officeDocument/2006/relationships/image" Target="../media/image7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09511E2-4477-432E-ACE4-45F4B93BDF98}"/>
              </a:ext>
            </a:extLst>
          </p:cNvPr>
          <p:cNvSpPr/>
          <p:nvPr/>
        </p:nvSpPr>
        <p:spPr>
          <a:xfrm>
            <a:off x="255572" y="2440960"/>
            <a:ext cx="11612388" cy="3539860"/>
          </a:xfrm>
          <a:prstGeom prst="rect">
            <a:avLst/>
          </a:prstGeom>
          <a:solidFill>
            <a:srgbClr val="8A8A8A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CBBB162-588D-4EE2-8C55-4B37FF4E5BCF}"/>
              </a:ext>
            </a:extLst>
          </p:cNvPr>
          <p:cNvSpPr/>
          <p:nvPr/>
        </p:nvSpPr>
        <p:spPr>
          <a:xfrm>
            <a:off x="3213443" y="3097385"/>
            <a:ext cx="2758897" cy="2378925"/>
          </a:xfrm>
          <a:prstGeom prst="rect">
            <a:avLst/>
          </a:prstGeom>
          <a:solidFill>
            <a:srgbClr val="0400FF">
              <a:alpha val="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60CC8B4-00F7-4184-AC10-1D74573B5860}"/>
              </a:ext>
            </a:extLst>
          </p:cNvPr>
          <p:cNvSpPr/>
          <p:nvPr/>
        </p:nvSpPr>
        <p:spPr>
          <a:xfrm>
            <a:off x="256883" y="3097385"/>
            <a:ext cx="2758897" cy="2378925"/>
          </a:xfrm>
          <a:prstGeom prst="rect">
            <a:avLst/>
          </a:prstGeom>
          <a:solidFill>
            <a:srgbClr val="0400FF">
              <a:alpha val="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354E72-7CE0-4B49-9368-29C88F591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A6979-0714-4377-B894-6BE4C2D6E202}" type="slidenum">
              <a:rPr lang="it-IT" noProof="0" smtClean="0"/>
              <a:t>1</a:t>
            </a:fld>
            <a:endParaRPr lang="it-IT" noProof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14BD4D-1E08-4D89-8C39-AA16A13B3D89}"/>
              </a:ext>
            </a:extLst>
          </p:cNvPr>
          <p:cNvSpPr txBox="1"/>
          <p:nvPr/>
        </p:nvSpPr>
        <p:spPr>
          <a:xfrm>
            <a:off x="-420842" y="333388"/>
            <a:ext cx="11267611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3200" b="1">
                <a:solidFill>
                  <a:schemeClr val="bg1"/>
                </a:solidFill>
              </a:rPr>
              <a:t>               </a:t>
            </a:r>
            <a:r>
              <a:rPr lang="en-GB" sz="3200" b="1">
                <a:solidFill>
                  <a:srgbClr val="FFC000"/>
                </a:solidFill>
                <a:ea typeface="+mn-lt"/>
                <a:cs typeface="+mn-lt"/>
              </a:rPr>
              <a:t>OPEN </a:t>
            </a:r>
            <a:r>
              <a:rPr lang="en-GB" sz="3200" b="1">
                <a:solidFill>
                  <a:schemeClr val="bg1"/>
                </a:solidFill>
              </a:rPr>
              <a:t>Global Independent Research Initiative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341A288-D83C-4FC2-9793-E50142A78BAE}"/>
              </a:ext>
            </a:extLst>
          </p:cNvPr>
          <p:cNvGrpSpPr/>
          <p:nvPr/>
        </p:nvGrpSpPr>
        <p:grpSpPr>
          <a:xfrm>
            <a:off x="3335171" y="856697"/>
            <a:ext cx="6077640" cy="2079806"/>
            <a:chOff x="11839460" y="830899"/>
            <a:chExt cx="2596309" cy="89044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8A96A9F-8D18-4F1D-90AE-626C3C5EB574}"/>
                </a:ext>
              </a:extLst>
            </p:cNvPr>
            <p:cNvSpPr/>
            <p:nvPr/>
          </p:nvSpPr>
          <p:spPr>
            <a:xfrm>
              <a:off x="11909233" y="860234"/>
              <a:ext cx="2276819" cy="85380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 rtl="0">
                <a:defRPr lang="it-it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pic>
          <p:nvPicPr>
            <p:cNvPr id="15" name="Picture 14" descr="Logo&#10;&#10;Description automatically generated">
              <a:extLst>
                <a:ext uri="{FF2B5EF4-FFF2-40B4-BE49-F238E27FC236}">
                  <a16:creationId xmlns:a16="http://schemas.microsoft.com/office/drawing/2014/main" id="{8DD2979D-35EB-48DA-9F71-E6204F1D5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39460" y="830899"/>
              <a:ext cx="2596309" cy="890443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026C1C1F-86D3-471E-801D-A9E42B596FBF}"/>
              </a:ext>
            </a:extLst>
          </p:cNvPr>
          <p:cNvSpPr txBox="1"/>
          <p:nvPr/>
        </p:nvSpPr>
        <p:spPr>
          <a:xfrm>
            <a:off x="3395065" y="3446516"/>
            <a:ext cx="2451791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200" b="1">
                <a:solidFill>
                  <a:schemeClr val="bg1"/>
                </a:solidFill>
                <a:latin typeface="Calibri"/>
                <a:cs typeface="Calibri"/>
              </a:rPr>
              <a:t>ENERGY SYSTEM MODELS</a:t>
            </a: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A4B3507-24A6-4B67-B59F-A9C417A222AD}"/>
              </a:ext>
            </a:extLst>
          </p:cNvPr>
          <p:cNvSpPr txBox="1"/>
          <p:nvPr/>
        </p:nvSpPr>
        <p:spPr>
          <a:xfrm>
            <a:off x="397765" y="3918850"/>
            <a:ext cx="261786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600" b="1">
                <a:solidFill>
                  <a:schemeClr val="bg1"/>
                </a:solidFill>
                <a:latin typeface="Calibri"/>
                <a:cs typeface="Calibri"/>
              </a:rPr>
              <a:t>SOLVER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3206740-811B-4793-8A9B-78A0A6B17461}"/>
              </a:ext>
            </a:extLst>
          </p:cNvPr>
          <p:cNvSpPr/>
          <p:nvPr/>
        </p:nvSpPr>
        <p:spPr>
          <a:xfrm>
            <a:off x="9126564" y="3097385"/>
            <a:ext cx="2758897" cy="2378925"/>
          </a:xfrm>
          <a:prstGeom prst="rect">
            <a:avLst/>
          </a:prstGeom>
          <a:solidFill>
            <a:srgbClr val="0400FF">
              <a:alpha val="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9463736-75F5-448C-8710-D7CFCCCE8E97}"/>
              </a:ext>
            </a:extLst>
          </p:cNvPr>
          <p:cNvSpPr txBox="1"/>
          <p:nvPr/>
        </p:nvSpPr>
        <p:spPr>
          <a:xfrm>
            <a:off x="9380114" y="3599393"/>
            <a:ext cx="2248544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800" b="1">
                <a:solidFill>
                  <a:schemeClr val="bg1"/>
                </a:solidFill>
                <a:latin typeface="Calibri"/>
                <a:cs typeface="Calibri"/>
              </a:rPr>
              <a:t>USER AND DEVELOPER COMMUNITY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2D7B3AC-1F8C-4453-BE71-73D4CB155590}"/>
              </a:ext>
            </a:extLst>
          </p:cNvPr>
          <p:cNvSpPr/>
          <p:nvPr/>
        </p:nvSpPr>
        <p:spPr>
          <a:xfrm>
            <a:off x="6170004" y="3097385"/>
            <a:ext cx="2758897" cy="2378925"/>
          </a:xfrm>
          <a:prstGeom prst="rect">
            <a:avLst/>
          </a:prstGeom>
          <a:solidFill>
            <a:srgbClr val="0400FF">
              <a:alpha val="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2D9F4CF-3F63-4630-9FCD-F55CCCFC1280}"/>
              </a:ext>
            </a:extLst>
          </p:cNvPr>
          <p:cNvSpPr txBox="1"/>
          <p:nvPr/>
        </p:nvSpPr>
        <p:spPr>
          <a:xfrm>
            <a:off x="6423554" y="3927053"/>
            <a:ext cx="224854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600" b="1">
                <a:solidFill>
                  <a:schemeClr val="bg1"/>
                </a:solidFill>
                <a:latin typeface="Calibri"/>
                <a:cs typeface="Calibri"/>
              </a:rPr>
              <a:t>DATA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8D2B57D7-B634-4D4E-B73F-FA0F618460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3165" b="-2564"/>
          <a:stretch/>
        </p:blipFill>
        <p:spPr>
          <a:xfrm>
            <a:off x="11456987" y="366713"/>
            <a:ext cx="349993" cy="3858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9CC8AAD-9206-4604-9862-C353FDA0FA63}"/>
              </a:ext>
            </a:extLst>
          </p:cNvPr>
          <p:cNvSpPr txBox="1"/>
          <p:nvPr/>
        </p:nvSpPr>
        <p:spPr>
          <a:xfrm>
            <a:off x="2707715" y="6299380"/>
            <a:ext cx="701469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</a:rPr>
              <a:t>01.03.2022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2487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589529-F145-472D-853C-C7F605ACA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A6979-0714-4377-B894-6BE4C2D6E202}" type="slidenum">
              <a:rPr lang="it-IT" noProof="0" smtClean="0"/>
              <a:t>10</a:t>
            </a:fld>
            <a:endParaRPr lang="it-IT" noProof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6AD303-A085-4194-992B-4B6082D4910F}"/>
              </a:ext>
            </a:extLst>
          </p:cNvPr>
          <p:cNvSpPr/>
          <p:nvPr/>
        </p:nvSpPr>
        <p:spPr>
          <a:xfrm>
            <a:off x="363941" y="6580921"/>
            <a:ext cx="11378870" cy="21544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endParaRPr lang="en-US" sz="80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783C9C00-06C5-4E48-881C-67AEDA80ED9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427"/>
          <a:stretch/>
        </p:blipFill>
        <p:spPr>
          <a:xfrm>
            <a:off x="8977170" y="2678849"/>
            <a:ext cx="2551910" cy="18203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BA5F07-EDB8-4900-8ED5-19EDB0262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9413" y="2504709"/>
            <a:ext cx="2970079" cy="2126961"/>
          </a:xfrm>
          <a:prstGeom prst="rect">
            <a:avLst/>
          </a:prstGeom>
        </p:spPr>
      </p:pic>
      <p:pic>
        <p:nvPicPr>
          <p:cNvPr id="11" name="Picture 10" descr="Diagram, schematic&#10;&#10;Description automatically generated">
            <a:extLst>
              <a:ext uri="{FF2B5EF4-FFF2-40B4-BE49-F238E27FC236}">
                <a16:creationId xmlns:a16="http://schemas.microsoft.com/office/drawing/2014/main" id="{795D5DCC-40EA-495E-BA6B-AC6ABBCB63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8567" y="2719739"/>
            <a:ext cx="2772320" cy="169800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B3F40EE-1614-4970-91E0-A9D874142383}"/>
              </a:ext>
            </a:extLst>
          </p:cNvPr>
          <p:cNvSpPr/>
          <p:nvPr/>
        </p:nvSpPr>
        <p:spPr>
          <a:xfrm>
            <a:off x="426432" y="3130041"/>
            <a:ext cx="4845615" cy="8615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2. Downscaling via Economics-Informed Probabilistic Models and Others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825691A-F87D-409E-BAAF-6B7729B8882B}"/>
              </a:ext>
            </a:extLst>
          </p:cNvPr>
          <p:cNvSpPr/>
          <p:nvPr/>
        </p:nvSpPr>
        <p:spPr>
          <a:xfrm>
            <a:off x="196673" y="6506580"/>
            <a:ext cx="11713406" cy="70788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800">
                <a:solidFill>
                  <a:schemeClr val="bg1"/>
                </a:solidFill>
                <a:latin typeface="Calibri"/>
                <a:cs typeface="Calibri"/>
              </a:rPr>
              <a:t>Sources: Lee et al., “How probabilistic electricity demand forecasts can expedite universal access to clean and reliable electricity,”</a:t>
            </a:r>
            <a:r>
              <a:rPr lang="en-US" sz="800" i="1">
                <a:solidFill>
                  <a:schemeClr val="bg1"/>
                </a:solidFill>
                <a:latin typeface="Calibri"/>
                <a:cs typeface="Calibri"/>
              </a:rPr>
              <a:t> Energy for Economic Growth</a:t>
            </a:r>
            <a:r>
              <a:rPr lang="en-US" sz="800">
                <a:solidFill>
                  <a:schemeClr val="bg1"/>
                </a:solidFill>
                <a:latin typeface="Calibri"/>
                <a:cs typeface="Calibri"/>
              </a:rPr>
              <a:t>, 2021.; Lee et al., “Probabilistic forecasts of country-level electricity demand in Africa,” 2022 (not yet public). –  Soon to be open-sourced, please contact authors:  Sirko et al.  Continental-scale building detection from high resolution satellite imagery. arXiv:2107.12283, 2021.; </a:t>
            </a:r>
            <a:r>
              <a:rPr lang="en-US" sz="800" err="1">
                <a:solidFill>
                  <a:schemeClr val="bg1"/>
                </a:solidFill>
                <a:latin typeface="Calibri"/>
                <a:cs typeface="Calibri"/>
              </a:rPr>
              <a:t>Haklay</a:t>
            </a:r>
            <a:r>
              <a:rPr lang="en-US" sz="800">
                <a:solidFill>
                  <a:schemeClr val="bg1"/>
                </a:solidFill>
                <a:latin typeface="Calibri"/>
                <a:cs typeface="Calibri"/>
              </a:rPr>
              <a:t>, M. and Weber, P., 2008. </a:t>
            </a:r>
            <a:r>
              <a:rPr lang="en-US" sz="800" err="1">
                <a:solidFill>
                  <a:schemeClr val="bg1"/>
                </a:solidFill>
                <a:latin typeface="Calibri"/>
                <a:cs typeface="Calibri"/>
              </a:rPr>
              <a:t>Openstreetmap</a:t>
            </a:r>
            <a:r>
              <a:rPr lang="en-US" sz="800">
                <a:solidFill>
                  <a:schemeClr val="bg1"/>
                </a:solidFill>
                <a:latin typeface="Calibri"/>
                <a:cs typeface="Calibri"/>
              </a:rPr>
              <a:t>: User-generated street maps. IEEE Pervasive computing, 7(4), pp.12-18.</a:t>
            </a:r>
            <a:endParaRPr lang="en-US" sz="800">
              <a:solidFill>
                <a:schemeClr val="bg1"/>
              </a:solidFill>
              <a:ea typeface="+mn-lt"/>
              <a:cs typeface="+mn-lt"/>
            </a:endParaRPr>
          </a:p>
          <a:p>
            <a:endParaRPr lang="en-US" sz="800">
              <a:solidFill>
                <a:schemeClr val="bg1"/>
              </a:solidFill>
              <a:latin typeface="Calibri"/>
              <a:cs typeface="Calibri"/>
            </a:endParaRPr>
          </a:p>
          <a:p>
            <a:endParaRPr lang="en-US" sz="8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457200"/>
            <a:endParaRPr lang="en-US" sz="8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C1F693F-53A5-4800-823A-C4F7DED1A7A6}"/>
              </a:ext>
            </a:extLst>
          </p:cNvPr>
          <p:cNvSpPr/>
          <p:nvPr/>
        </p:nvSpPr>
        <p:spPr>
          <a:xfrm>
            <a:off x="426433" y="955554"/>
            <a:ext cx="4845615" cy="8615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Country-Level Demand Forecasting</a:t>
            </a:r>
          </a:p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via Bayesian Deep Learning and Others</a:t>
            </a:r>
          </a:p>
        </p:txBody>
      </p:sp>
      <p:pic>
        <p:nvPicPr>
          <p:cNvPr id="19" name="Picture 18" descr="A picture containing map&#10;&#10;Description automatically generated">
            <a:extLst>
              <a:ext uri="{FF2B5EF4-FFF2-40B4-BE49-F238E27FC236}">
                <a16:creationId xmlns:a16="http://schemas.microsoft.com/office/drawing/2014/main" id="{B5181B32-226E-4D6B-B865-93E2816503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1750" y="506949"/>
            <a:ext cx="2337212" cy="1542569"/>
          </a:xfrm>
          <a:prstGeom prst="rect">
            <a:avLst/>
          </a:prstGeom>
        </p:spPr>
      </p:pic>
      <p:pic>
        <p:nvPicPr>
          <p:cNvPr id="21" name="Picture 20" descr="Chart&#10;&#10;Description automatically generated">
            <a:extLst>
              <a:ext uri="{FF2B5EF4-FFF2-40B4-BE49-F238E27FC236}">
                <a16:creationId xmlns:a16="http://schemas.microsoft.com/office/drawing/2014/main" id="{8E480ADE-1369-47D6-8F7E-A02B441EA7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9254" y="241596"/>
            <a:ext cx="2784097" cy="2080344"/>
          </a:xfrm>
          <a:prstGeom prst="rect">
            <a:avLst/>
          </a:prstGeom>
        </p:spPr>
      </p:pic>
      <p:pic>
        <p:nvPicPr>
          <p:cNvPr id="15" name="Picture 4" descr="Chart&#10;&#10;Description automatically generated">
            <a:extLst>
              <a:ext uri="{FF2B5EF4-FFF2-40B4-BE49-F238E27FC236}">
                <a16:creationId xmlns:a16="http://schemas.microsoft.com/office/drawing/2014/main" id="{22018B93-1CA8-4125-9DF1-DF8819ECA2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02522" y="404020"/>
            <a:ext cx="2369365" cy="1753934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82EDA656-9096-47B9-A573-12AF26C32377}"/>
              </a:ext>
            </a:extLst>
          </p:cNvPr>
          <p:cNvSpPr/>
          <p:nvPr/>
        </p:nvSpPr>
        <p:spPr>
          <a:xfrm>
            <a:off x="426433" y="5155847"/>
            <a:ext cx="4845615" cy="86155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3. Building-Level Demand Forecasting</a:t>
            </a:r>
          </a:p>
          <a:p>
            <a:pPr algn="ctr"/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via Bayesian Deep Learning and Others</a:t>
            </a:r>
          </a:p>
        </p:txBody>
      </p:sp>
      <p:pic>
        <p:nvPicPr>
          <p:cNvPr id="27" name="Picture 26" descr="Map&#10;&#10;Description automatically generated">
            <a:extLst>
              <a:ext uri="{FF2B5EF4-FFF2-40B4-BE49-F238E27FC236}">
                <a16:creationId xmlns:a16="http://schemas.microsoft.com/office/drawing/2014/main" id="{C3FDF996-5F94-4813-A8CF-12E221DF1BC0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3" t="15709"/>
          <a:stretch/>
        </p:blipFill>
        <p:spPr bwMode="auto">
          <a:xfrm>
            <a:off x="9089528" y="4730878"/>
            <a:ext cx="2777641" cy="1711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Picture 28" descr="Background pattern, map&#10;&#10;Description automatically generated">
            <a:extLst>
              <a:ext uri="{FF2B5EF4-FFF2-40B4-BE49-F238E27FC236}">
                <a16:creationId xmlns:a16="http://schemas.microsoft.com/office/drawing/2014/main" id="{7A5D3616-A710-4E27-B943-9C1D4F098E70}"/>
              </a:ext>
            </a:extLst>
          </p:cNvPr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4" t="18563"/>
          <a:stretch/>
        </p:blipFill>
        <p:spPr bwMode="auto">
          <a:xfrm rot="10800000">
            <a:off x="7308821" y="4725588"/>
            <a:ext cx="2786934" cy="1711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30" descr="A picture containing outdoor object, web&#10;&#10;Description automatically generated">
            <a:extLst>
              <a:ext uri="{FF2B5EF4-FFF2-40B4-BE49-F238E27FC236}">
                <a16:creationId xmlns:a16="http://schemas.microsoft.com/office/drawing/2014/main" id="{A310FA8A-9DE2-4C34-9C22-182722678BB9}"/>
              </a:ext>
            </a:extLst>
          </p:cNvPr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9" t="18535"/>
          <a:stretch/>
        </p:blipFill>
        <p:spPr bwMode="auto">
          <a:xfrm>
            <a:off x="5676798" y="4720297"/>
            <a:ext cx="2777641" cy="17116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61868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CFB5EE-BBFF-47ED-9B1B-153C2050F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A6979-0714-4377-B894-6BE4C2D6E202}" type="slidenum">
              <a:rPr lang="it-IT" noProof="0" smtClean="0"/>
              <a:t>11</a:t>
            </a:fld>
            <a:endParaRPr lang="it-IT" noProof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E4D9FF2-C23F-4C82-9F81-AF281F214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Hydrogen and GIS</a:t>
            </a:r>
          </a:p>
        </p:txBody>
      </p:sp>
    </p:spTree>
    <p:extLst>
      <p:ext uri="{BB962C8B-B14F-4D97-AF65-F5344CB8AC3E}">
        <p14:creationId xmlns:p14="http://schemas.microsoft.com/office/powerpoint/2010/main" val="25295475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54917F-75CD-4C88-B120-DF5612BD8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A6979-0714-4377-B894-6BE4C2D6E202}" type="slidenum">
              <a:rPr lang="it-IT" noProof="0" smtClean="0"/>
              <a:t>12</a:t>
            </a:fld>
            <a:endParaRPr lang="it-IT" noProof="0"/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C210169F-B0F4-4992-8424-44582652F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847" y="1223698"/>
            <a:ext cx="11731247" cy="499029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2ADAC487-53F0-4191-9D42-FB0D46D21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186" y="413939"/>
            <a:ext cx="10951252" cy="547433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GB" b="1" dirty="0"/>
              <a:t>Example Output: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Investments for 2050 net Zero Scenarios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3B43B9-2E0C-435C-9696-E28E2F47A44C}"/>
              </a:ext>
            </a:extLst>
          </p:cNvPr>
          <p:cNvSpPr txBox="1"/>
          <p:nvPr/>
        </p:nvSpPr>
        <p:spPr>
          <a:xfrm>
            <a:off x="1186005" y="6248400"/>
            <a:ext cx="1357717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a typeface="+mn-lt"/>
                <a:cs typeface="+mn-lt"/>
              </a:rPr>
              <a:t>Fabian Neumann and Tom Brown. </a:t>
            </a:r>
            <a:r>
              <a:rPr lang="en-US" sz="1200" dirty="0" err="1">
                <a:solidFill>
                  <a:schemeClr val="bg1"/>
                </a:solidFill>
                <a:ea typeface="+mn-lt"/>
                <a:cs typeface="+mn-lt"/>
              </a:rPr>
              <a:t>PyPSA</a:t>
            </a:r>
            <a:r>
              <a:rPr lang="en-US" sz="1200" dirty="0">
                <a:solidFill>
                  <a:schemeClr val="bg1"/>
                </a:solidFill>
                <a:ea typeface="+mn-lt"/>
                <a:cs typeface="+mn-lt"/>
              </a:rPr>
              <a:t>: Free Sofware for Investment Planning in Sector-Coupled Energy Systems</a:t>
            </a:r>
          </a:p>
          <a:p>
            <a:r>
              <a:rPr lang="en-US" sz="1200" dirty="0">
                <a:solidFill>
                  <a:schemeClr val="bg1"/>
                </a:solidFill>
                <a:ea typeface="+mn-lt"/>
                <a:cs typeface="+mn-lt"/>
              </a:rPr>
              <a:t>https://www.neumann.fyi/files/pesgm2020.pdf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285204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0DE798-2999-4EF6-B3BB-21368B758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A6979-0714-4377-B894-6BE4C2D6E202}" type="slidenum">
              <a:rPr lang="it-IT" noProof="0" smtClean="0"/>
              <a:t>13</a:t>
            </a:fld>
            <a:endParaRPr lang="it-IT" noProof="0"/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6284072A-6E8C-4DAE-9528-919D52CFB4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703" r="82" b="29"/>
          <a:stretch/>
        </p:blipFill>
        <p:spPr>
          <a:xfrm>
            <a:off x="1231271" y="1343918"/>
            <a:ext cx="9713911" cy="48770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68E288B-7DA7-412B-AFB0-AF95DBD60032}"/>
              </a:ext>
            </a:extLst>
          </p:cNvPr>
          <p:cNvSpPr txBox="1"/>
          <p:nvPr/>
        </p:nvSpPr>
        <p:spPr>
          <a:xfrm>
            <a:off x="1186005" y="6248400"/>
            <a:ext cx="13577178" cy="4692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a typeface="+mn-lt"/>
                <a:cs typeface="+mn-lt"/>
              </a:rPr>
              <a:t>Elisabeth Zeyen, Prof. Marta Victoria, Dr. Tom Brown</a:t>
            </a:r>
            <a:endParaRPr lang="en-US" sz="1200" dirty="0">
              <a:solidFill>
                <a:schemeClr val="bg1"/>
              </a:solidFill>
            </a:endParaRPr>
          </a:p>
          <a:p>
            <a:r>
              <a:rPr lang="en-US" sz="1200">
                <a:solidFill>
                  <a:schemeClr val="bg1"/>
                </a:solidFill>
              </a:rPr>
              <a:t>https://www.pac-scenarios.eu/fileadmin/user_upload/KIT_Aarhus_University_PAC_scenarios_with_PyPSA-Eur-Sec_15oct20.pdf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21E800-B6F7-49B5-A96F-1D998E69A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186" y="413939"/>
            <a:ext cx="10951252" cy="547433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GB" b="1" dirty="0"/>
              <a:t>Example Output: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Investments + OPERATION for 2050 net Zero Scenarios</a:t>
            </a:r>
            <a:endParaRPr lang="en-US" dirty="0"/>
          </a:p>
        </p:txBody>
      </p:sp>
      <p:pic>
        <p:nvPicPr>
          <p:cNvPr id="7" name="Picture 7" descr="Chart, waterfall chart&#10;&#10;Description automatically generated">
            <a:extLst>
              <a:ext uri="{FF2B5EF4-FFF2-40B4-BE49-F238E27FC236}">
                <a16:creationId xmlns:a16="http://schemas.microsoft.com/office/drawing/2014/main" id="{2AD3C9F2-63D0-4B3B-89CD-A830B9384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716" y="2155785"/>
            <a:ext cx="5044290" cy="321035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1A4C795-45A4-42EE-BF71-2F5C69B01F85}"/>
              </a:ext>
            </a:extLst>
          </p:cNvPr>
          <p:cNvSpPr/>
          <p:nvPr/>
        </p:nvSpPr>
        <p:spPr>
          <a:xfrm>
            <a:off x="1383670" y="1477977"/>
            <a:ext cx="4790791" cy="7544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7A40B4A-712E-4AA5-B01B-3FA5D37BC33F}"/>
              </a:ext>
            </a:extLst>
          </p:cNvPr>
          <p:cNvSpPr/>
          <p:nvPr/>
        </p:nvSpPr>
        <p:spPr>
          <a:xfrm>
            <a:off x="1345947" y="5363422"/>
            <a:ext cx="4971860" cy="7544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6340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00DE798-2999-4EF6-B3BB-21368B758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A6979-0714-4377-B894-6BE4C2D6E202}" type="slidenum">
              <a:rPr lang="it-IT" noProof="0" smtClean="0"/>
              <a:t>14</a:t>
            </a:fld>
            <a:endParaRPr lang="it-IT" noProof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8E288B-7DA7-412B-AFB0-AF95DBD60032}"/>
              </a:ext>
            </a:extLst>
          </p:cNvPr>
          <p:cNvSpPr txBox="1"/>
          <p:nvPr/>
        </p:nvSpPr>
        <p:spPr>
          <a:xfrm>
            <a:off x="1186005" y="6248400"/>
            <a:ext cx="1357717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a typeface="+mn-lt"/>
                <a:cs typeface="+mn-lt"/>
              </a:rPr>
              <a:t>Fabian Neumann and Tom Brown. </a:t>
            </a:r>
            <a:r>
              <a:rPr lang="en-US" sz="1200" dirty="0" err="1">
                <a:solidFill>
                  <a:schemeClr val="bg1"/>
                </a:solidFill>
                <a:ea typeface="+mn-lt"/>
                <a:cs typeface="+mn-lt"/>
              </a:rPr>
              <a:t>PyPSA</a:t>
            </a:r>
            <a:r>
              <a:rPr lang="en-US" sz="1200" dirty="0">
                <a:solidFill>
                  <a:schemeClr val="bg1"/>
                </a:solidFill>
                <a:ea typeface="+mn-lt"/>
                <a:cs typeface="+mn-lt"/>
              </a:rPr>
              <a:t>: Free Sofware for Investment Planning in Sector-Coupled Energy Systems</a:t>
            </a:r>
          </a:p>
          <a:p>
            <a:r>
              <a:rPr lang="en-US" sz="1200" dirty="0">
                <a:solidFill>
                  <a:schemeClr val="bg1"/>
                </a:solidFill>
                <a:ea typeface="+mn-lt"/>
                <a:cs typeface="+mn-lt"/>
              </a:rPr>
              <a:t>https://www.neumann.fyi/files/pesgm2020.pdf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21E800-B6F7-49B5-A96F-1D998E69A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186" y="413939"/>
            <a:ext cx="10951252" cy="547433"/>
          </a:xfrm>
          <a:ln>
            <a:noFill/>
          </a:ln>
        </p:spPr>
        <p:txBody>
          <a:bodyPr>
            <a:normAutofit fontScale="90000"/>
          </a:bodyPr>
          <a:lstStyle/>
          <a:p>
            <a:r>
              <a:rPr lang="en-GB" b="1" dirty="0"/>
              <a:t>Example Output: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Investments + OPERATION for 2050 net Zero Scenarios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262C35-ABC0-4AC2-A237-FC35A4274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479" y="1545022"/>
            <a:ext cx="7737695" cy="406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185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5DD5C44-35A1-4582-8721-D87229DB6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A6979-0714-4377-B894-6BE4C2D6E202}" type="slidenum">
              <a:rPr lang="it-IT" noProof="0" smtClean="0"/>
              <a:t>15</a:t>
            </a:fld>
            <a:endParaRPr lang="it-IT" noProof="0"/>
          </a:p>
        </p:txBody>
      </p:sp>
      <p:pic>
        <p:nvPicPr>
          <p:cNvPr id="4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BF6080F7-970C-4264-B56E-8AA01376A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2379" y="4049618"/>
            <a:ext cx="6646126" cy="2810374"/>
          </a:xfrm>
          <a:prstGeom prst="rect">
            <a:avLst/>
          </a:prstGeom>
        </p:spPr>
      </p:pic>
      <p:pic>
        <p:nvPicPr>
          <p:cNvPr id="72" name="Picture 7" descr="A picture containing text, sign, dark&#10;&#10;Description automatically generated">
            <a:extLst>
              <a:ext uri="{FF2B5EF4-FFF2-40B4-BE49-F238E27FC236}">
                <a16:creationId xmlns:a16="http://schemas.microsoft.com/office/drawing/2014/main" id="{FE531F72-3AC8-41AB-807D-5B5EB1956F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4033" y="6963846"/>
            <a:ext cx="668868" cy="557742"/>
          </a:xfrm>
          <a:prstGeom prst="rect">
            <a:avLst/>
          </a:prstGeom>
        </p:spPr>
      </p:pic>
      <p:pic>
        <p:nvPicPr>
          <p:cNvPr id="74" name="Picture 9">
            <a:extLst>
              <a:ext uri="{FF2B5EF4-FFF2-40B4-BE49-F238E27FC236}">
                <a16:creationId xmlns:a16="http://schemas.microsoft.com/office/drawing/2014/main" id="{27C95B90-1F51-4C72-99A1-26FAC026DC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8566" y="7107779"/>
            <a:ext cx="677334" cy="346075"/>
          </a:xfrm>
          <a:prstGeom prst="rect">
            <a:avLst/>
          </a:prstGeom>
        </p:spPr>
      </p:pic>
      <p:pic>
        <p:nvPicPr>
          <p:cNvPr id="76" name="Picture 11">
            <a:extLst>
              <a:ext uri="{FF2B5EF4-FFF2-40B4-BE49-F238E27FC236}">
                <a16:creationId xmlns:a16="http://schemas.microsoft.com/office/drawing/2014/main" id="{AD20E73F-BD70-450C-B508-DCE175816A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41" t="-171" r="67241" b="750"/>
          <a:stretch/>
        </p:blipFill>
        <p:spPr>
          <a:xfrm>
            <a:off x="4529193" y="696112"/>
            <a:ext cx="2457734" cy="2538671"/>
          </a:xfrm>
          <a:prstGeom prst="rect">
            <a:avLst/>
          </a:prstGeom>
        </p:spPr>
      </p:pic>
      <p:pic>
        <p:nvPicPr>
          <p:cNvPr id="80" name="Picture 18">
            <a:extLst>
              <a:ext uri="{FF2B5EF4-FFF2-40B4-BE49-F238E27FC236}">
                <a16:creationId xmlns:a16="http://schemas.microsoft.com/office/drawing/2014/main" id="{2C80F50A-E7A8-4830-AD79-64A93C00CE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6169" y="912529"/>
            <a:ext cx="733425" cy="7143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2" name="Picture 21">
            <a:extLst>
              <a:ext uri="{FF2B5EF4-FFF2-40B4-BE49-F238E27FC236}">
                <a16:creationId xmlns:a16="http://schemas.microsoft.com/office/drawing/2014/main" id="{5F7C7622-C232-4247-91B1-F8A82E2C11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7086" y="1461951"/>
            <a:ext cx="723900" cy="7239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4" name="Picture 22">
            <a:extLst>
              <a:ext uri="{FF2B5EF4-FFF2-40B4-BE49-F238E27FC236}">
                <a16:creationId xmlns:a16="http://schemas.microsoft.com/office/drawing/2014/main" id="{7CCFFBAC-2A35-45F7-A9C4-B1DC905FA1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15926" y="2067669"/>
            <a:ext cx="752475" cy="7429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6" name="Picture 23">
            <a:extLst>
              <a:ext uri="{FF2B5EF4-FFF2-40B4-BE49-F238E27FC236}">
                <a16:creationId xmlns:a16="http://schemas.microsoft.com/office/drawing/2014/main" id="{02B247EF-A8D7-4261-A416-D741298201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83146" y="2639958"/>
            <a:ext cx="742950" cy="7429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8" name="Picture 24">
            <a:extLst>
              <a:ext uri="{FF2B5EF4-FFF2-40B4-BE49-F238E27FC236}">
                <a16:creationId xmlns:a16="http://schemas.microsoft.com/office/drawing/2014/main" id="{760C1B22-5337-4673-8E50-B09F3A54AFF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06920" y="3060356"/>
            <a:ext cx="762000" cy="7334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0" name="Picture 25">
            <a:extLst>
              <a:ext uri="{FF2B5EF4-FFF2-40B4-BE49-F238E27FC236}">
                <a16:creationId xmlns:a16="http://schemas.microsoft.com/office/drawing/2014/main" id="{11B9CC43-6434-454F-8B57-17C240315FF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19931" y="2192203"/>
            <a:ext cx="742950" cy="7524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" name="Picture 26">
            <a:extLst>
              <a:ext uri="{FF2B5EF4-FFF2-40B4-BE49-F238E27FC236}">
                <a16:creationId xmlns:a16="http://schemas.microsoft.com/office/drawing/2014/main" id="{D32571F4-9AF2-423E-B7DD-78E1B6A8732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70828" y="2562786"/>
            <a:ext cx="771525" cy="7429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4" name="Picture 27">
            <a:extLst>
              <a:ext uri="{FF2B5EF4-FFF2-40B4-BE49-F238E27FC236}">
                <a16:creationId xmlns:a16="http://schemas.microsoft.com/office/drawing/2014/main" id="{01D6756C-2422-46E8-AFE5-5996A0FAAD9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12351" y="2629056"/>
            <a:ext cx="704850" cy="7143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6" name="Picture 28">
            <a:extLst>
              <a:ext uri="{FF2B5EF4-FFF2-40B4-BE49-F238E27FC236}">
                <a16:creationId xmlns:a16="http://schemas.microsoft.com/office/drawing/2014/main" id="{90525574-9BD0-4CA1-A5DF-923C55E458A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95727" y="804045"/>
            <a:ext cx="733425" cy="7334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8" name="Picture 30">
            <a:extLst>
              <a:ext uri="{FF2B5EF4-FFF2-40B4-BE49-F238E27FC236}">
                <a16:creationId xmlns:a16="http://schemas.microsoft.com/office/drawing/2014/main" id="{320C7A01-0FB3-463F-AD16-A689E986615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849795" y="3001351"/>
            <a:ext cx="742950" cy="7524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0" name="Picture 31">
            <a:extLst>
              <a:ext uri="{FF2B5EF4-FFF2-40B4-BE49-F238E27FC236}">
                <a16:creationId xmlns:a16="http://schemas.microsoft.com/office/drawing/2014/main" id="{AB17561B-6E67-483B-BC0A-DD795DD2A05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78383" y="3362374"/>
            <a:ext cx="752475" cy="7429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" name="Picture 32">
            <a:extLst>
              <a:ext uri="{FF2B5EF4-FFF2-40B4-BE49-F238E27FC236}">
                <a16:creationId xmlns:a16="http://schemas.microsoft.com/office/drawing/2014/main" id="{BF7F4F2A-7D28-48A8-AAC7-C6648B83CCA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086809" y="2268667"/>
            <a:ext cx="742950" cy="7334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4" name="Picture 33">
            <a:extLst>
              <a:ext uri="{FF2B5EF4-FFF2-40B4-BE49-F238E27FC236}">
                <a16:creationId xmlns:a16="http://schemas.microsoft.com/office/drawing/2014/main" id="{EDABFF58-3E32-478F-9DE8-749874A2394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410469" y="700693"/>
            <a:ext cx="771525" cy="762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6" name="Picture 35">
            <a:extLst>
              <a:ext uri="{FF2B5EF4-FFF2-40B4-BE49-F238E27FC236}">
                <a16:creationId xmlns:a16="http://schemas.microsoft.com/office/drawing/2014/main" id="{6C016DAC-914F-404B-9A1C-2E02F90BE31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398072" y="3174566"/>
            <a:ext cx="806657" cy="7487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8" name="Picture 36">
            <a:extLst>
              <a:ext uri="{FF2B5EF4-FFF2-40B4-BE49-F238E27FC236}">
                <a16:creationId xmlns:a16="http://schemas.microsoft.com/office/drawing/2014/main" id="{917E7837-9672-4266-8FDE-F42058737BB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758723" y="2421838"/>
            <a:ext cx="742950" cy="7524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0" name="Picture 37">
            <a:extLst>
              <a:ext uri="{FF2B5EF4-FFF2-40B4-BE49-F238E27FC236}">
                <a16:creationId xmlns:a16="http://schemas.microsoft.com/office/drawing/2014/main" id="{79FA42FD-A56F-46F4-A158-B867B27E1B3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7062625" y="2966529"/>
            <a:ext cx="771525" cy="7429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" name="Picture 38">
            <a:extLst>
              <a:ext uri="{FF2B5EF4-FFF2-40B4-BE49-F238E27FC236}">
                <a16:creationId xmlns:a16="http://schemas.microsoft.com/office/drawing/2014/main" id="{E74095D6-23C6-4019-A63C-29E398E4E7D1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859198" y="1507039"/>
            <a:ext cx="742950" cy="7524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4" name="Picture 39">
            <a:extLst>
              <a:ext uri="{FF2B5EF4-FFF2-40B4-BE49-F238E27FC236}">
                <a16:creationId xmlns:a16="http://schemas.microsoft.com/office/drawing/2014/main" id="{163C9852-BFC9-4DFA-8C3E-0D1F8657347E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740693" y="2630433"/>
            <a:ext cx="781050" cy="762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6" name="Picture 40">
            <a:extLst>
              <a:ext uri="{FF2B5EF4-FFF2-40B4-BE49-F238E27FC236}">
                <a16:creationId xmlns:a16="http://schemas.microsoft.com/office/drawing/2014/main" id="{784BA9DA-7B6D-41AC-A17E-54CCA42BFDA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7611673" y="1778626"/>
            <a:ext cx="762000" cy="7239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8" name="Picture 41">
            <a:extLst>
              <a:ext uri="{FF2B5EF4-FFF2-40B4-BE49-F238E27FC236}">
                <a16:creationId xmlns:a16="http://schemas.microsoft.com/office/drawing/2014/main" id="{DDBFC9E0-BE98-42B7-8F65-3489ACD8A40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763321" y="1582060"/>
            <a:ext cx="714375" cy="7143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0" name="Picture 42">
            <a:extLst>
              <a:ext uri="{FF2B5EF4-FFF2-40B4-BE49-F238E27FC236}">
                <a16:creationId xmlns:a16="http://schemas.microsoft.com/office/drawing/2014/main" id="{B80E94F0-95FB-4BF0-AFC9-08BF6D3A8E9A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418761" y="2843755"/>
            <a:ext cx="790575" cy="7905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" name="Picture 43">
            <a:extLst>
              <a:ext uri="{FF2B5EF4-FFF2-40B4-BE49-F238E27FC236}">
                <a16:creationId xmlns:a16="http://schemas.microsoft.com/office/drawing/2014/main" id="{DA677716-05AF-4F46-873B-A10C42484F65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7364270" y="1017367"/>
            <a:ext cx="762000" cy="762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4" name="Picture 44">
            <a:extLst>
              <a:ext uri="{FF2B5EF4-FFF2-40B4-BE49-F238E27FC236}">
                <a16:creationId xmlns:a16="http://schemas.microsoft.com/office/drawing/2014/main" id="{188D3E72-E4B1-480B-8D4A-44CB39B71DDC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011544" y="406988"/>
            <a:ext cx="808760" cy="7603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6" name="Picture 45">
            <a:extLst>
              <a:ext uri="{FF2B5EF4-FFF2-40B4-BE49-F238E27FC236}">
                <a16:creationId xmlns:a16="http://schemas.microsoft.com/office/drawing/2014/main" id="{507DC46C-B4FA-49CD-AF5A-384DC9EC51C5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656761" y="3333799"/>
            <a:ext cx="790575" cy="8001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8" name="Picture 46" descr="A picture containing text&#10;&#10;Description automatically generated">
            <a:extLst>
              <a:ext uri="{FF2B5EF4-FFF2-40B4-BE49-F238E27FC236}">
                <a16:creationId xmlns:a16="http://schemas.microsoft.com/office/drawing/2014/main" id="{8B622233-28B3-45A7-9C1A-E4B5BCA35506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3302476" y="1458672"/>
            <a:ext cx="790575" cy="8096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0" name="Picture 47">
            <a:extLst>
              <a:ext uri="{FF2B5EF4-FFF2-40B4-BE49-F238E27FC236}">
                <a16:creationId xmlns:a16="http://schemas.microsoft.com/office/drawing/2014/main" id="{81346A9A-F98D-4CB5-8A1C-715233DDD3D7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6037870" y="468840"/>
            <a:ext cx="781050" cy="7524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2" name="Picture 49">
            <a:extLst>
              <a:ext uri="{FF2B5EF4-FFF2-40B4-BE49-F238E27FC236}">
                <a16:creationId xmlns:a16="http://schemas.microsoft.com/office/drawing/2014/main" id="{BA7C88CF-5D7B-4E7D-B9F1-33B3C25B5AC8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8216077" y="2096044"/>
            <a:ext cx="800100" cy="762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4" name="Picture 50">
            <a:extLst>
              <a:ext uri="{FF2B5EF4-FFF2-40B4-BE49-F238E27FC236}">
                <a16:creationId xmlns:a16="http://schemas.microsoft.com/office/drawing/2014/main" id="{1D6492C5-A908-4A33-A777-49FDB48AAA3C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2554393" y="1694693"/>
            <a:ext cx="742950" cy="7334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6" name="Picture 51" descr="A picture containing person, person, dark, necktie&#10;&#10;Description automatically generated">
            <a:extLst>
              <a:ext uri="{FF2B5EF4-FFF2-40B4-BE49-F238E27FC236}">
                <a16:creationId xmlns:a16="http://schemas.microsoft.com/office/drawing/2014/main" id="{18B7BD67-7330-403B-BEBD-13EDA4250833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2427144" y="3152243"/>
            <a:ext cx="733425" cy="7239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8" name="Picture 52">
            <a:extLst>
              <a:ext uri="{FF2B5EF4-FFF2-40B4-BE49-F238E27FC236}">
                <a16:creationId xmlns:a16="http://schemas.microsoft.com/office/drawing/2014/main" id="{BC4E52BE-5905-46AA-8A28-30D8F005B0CA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8078173" y="1174004"/>
            <a:ext cx="762000" cy="762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0" name="Picture 7" descr="A picture containing person, smiling, posing, dark&#10;&#10;Description automatically generated">
            <a:extLst>
              <a:ext uri="{FF2B5EF4-FFF2-40B4-BE49-F238E27FC236}">
                <a16:creationId xmlns:a16="http://schemas.microsoft.com/office/drawing/2014/main" id="{DFB4CC21-984A-4FFE-89C5-D718DBDFF96E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4368862" y="3234987"/>
            <a:ext cx="755651" cy="7421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2" name="TextBox 141">
            <a:extLst>
              <a:ext uri="{FF2B5EF4-FFF2-40B4-BE49-F238E27FC236}">
                <a16:creationId xmlns:a16="http://schemas.microsoft.com/office/drawing/2014/main" id="{2513CC06-A3E4-43F6-9D34-3BF983C31BFD}"/>
              </a:ext>
            </a:extLst>
          </p:cNvPr>
          <p:cNvSpPr txBox="1"/>
          <p:nvPr/>
        </p:nvSpPr>
        <p:spPr>
          <a:xfrm rot="-4140000">
            <a:off x="165822" y="2518070"/>
            <a:ext cx="331481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600" b="1">
                <a:solidFill>
                  <a:schemeClr val="bg1"/>
                </a:solidFill>
                <a:latin typeface="Calibri"/>
                <a:cs typeface="Calibri"/>
              </a:rPr>
              <a:t>Professors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1E8CFC81-0485-4335-A65B-BD0F0ED3A633}"/>
              </a:ext>
            </a:extLst>
          </p:cNvPr>
          <p:cNvSpPr txBox="1"/>
          <p:nvPr/>
        </p:nvSpPr>
        <p:spPr>
          <a:xfrm rot="1620000">
            <a:off x="6882572" y="602290"/>
            <a:ext cx="331481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600" b="1">
                <a:solidFill>
                  <a:schemeClr val="bg1"/>
                </a:solidFill>
                <a:latin typeface="Calibri"/>
                <a:cs typeface="Calibri"/>
              </a:rPr>
              <a:t>PhD students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C54FEC8B-DC8E-4F0F-A520-9B2953D7341E}"/>
              </a:ext>
            </a:extLst>
          </p:cNvPr>
          <p:cNvSpPr txBox="1"/>
          <p:nvPr/>
        </p:nvSpPr>
        <p:spPr>
          <a:xfrm rot="-1980000">
            <a:off x="1740931" y="640390"/>
            <a:ext cx="331481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600" b="1">
                <a:solidFill>
                  <a:schemeClr val="bg1"/>
                </a:solidFill>
                <a:latin typeface="Calibri"/>
                <a:cs typeface="Calibri"/>
              </a:rPr>
              <a:t>Professional</a:t>
            </a:r>
            <a:endParaRPr lang="en-US"/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ED68CAE7-FE96-46DF-A916-412CF792C055}"/>
              </a:ext>
            </a:extLst>
          </p:cNvPr>
          <p:cNvSpPr txBox="1"/>
          <p:nvPr/>
        </p:nvSpPr>
        <p:spPr>
          <a:xfrm rot="4320000">
            <a:off x="8492808" y="2565462"/>
            <a:ext cx="331481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600" b="1">
                <a:solidFill>
                  <a:schemeClr val="bg1"/>
                </a:solidFill>
                <a:latin typeface="Calibri"/>
                <a:cs typeface="Calibri"/>
              </a:rPr>
              <a:t>Bachelors</a:t>
            </a:r>
            <a:endParaRPr lang="en-US"/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3AEC667F-7EB6-4A87-BB66-086F43C2378D}"/>
              </a:ext>
            </a:extLst>
          </p:cNvPr>
          <p:cNvSpPr txBox="1"/>
          <p:nvPr/>
        </p:nvSpPr>
        <p:spPr>
          <a:xfrm>
            <a:off x="4309427" y="-48199"/>
            <a:ext cx="331481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600" b="1">
                <a:solidFill>
                  <a:schemeClr val="bg1"/>
                </a:solidFill>
                <a:latin typeface="Calibri"/>
                <a:cs typeface="Calibri"/>
              </a:rPr>
              <a:t>Researchers</a:t>
            </a:r>
            <a:endParaRPr lang="en-US" err="1"/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2B1228C5-BBD7-43DE-8599-4B1F39C84A65}"/>
              </a:ext>
            </a:extLst>
          </p:cNvPr>
          <p:cNvSpPr txBox="1"/>
          <p:nvPr/>
        </p:nvSpPr>
        <p:spPr>
          <a:xfrm rot="4320000">
            <a:off x="8858567" y="3777041"/>
            <a:ext cx="331481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600" b="1">
                <a:solidFill>
                  <a:schemeClr val="bg1"/>
                </a:solidFill>
                <a:latin typeface="Calibri"/>
                <a:cs typeface="Calibri"/>
              </a:rPr>
              <a:t>...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2507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55A884-CC07-41C3-B453-3A1F428C0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A6979-0714-4377-B894-6BE4C2D6E202}" type="slidenum">
              <a:rPr lang="it-IT" noProof="0" smtClean="0"/>
              <a:t>16</a:t>
            </a:fld>
            <a:endParaRPr lang="it-IT" noProof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57DDA25F-5A59-41E5-80E3-19237D2D8D8A}"/>
              </a:ext>
            </a:extLst>
          </p:cNvPr>
          <p:cNvSpPr txBox="1">
            <a:spLocks/>
          </p:cNvSpPr>
          <p:nvPr/>
        </p:nvSpPr>
        <p:spPr bwMode="black">
          <a:xfrm>
            <a:off x="1345357" y="3305890"/>
            <a:ext cx="4235680" cy="11887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PyPSA-EARTH-SEC</a:t>
            </a:r>
          </a:p>
          <a:p>
            <a:r>
              <a:rPr lang="en-GB"/>
              <a:t>(Sector-coupled)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068960C9-DF4F-4ABD-8718-9A8264D8DB90}"/>
              </a:ext>
            </a:extLst>
          </p:cNvPr>
          <p:cNvSpPr txBox="1">
            <a:spLocks/>
          </p:cNvSpPr>
          <p:nvPr/>
        </p:nvSpPr>
        <p:spPr bwMode="black">
          <a:xfrm>
            <a:off x="1345356" y="4857769"/>
            <a:ext cx="4235680" cy="11887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INFRASTRUCTURE DETECTION</a:t>
            </a:r>
            <a:endParaRPr lang="en-US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5613AE9D-F281-460F-8B1E-DB0A9FFA1D50}"/>
              </a:ext>
            </a:extLst>
          </p:cNvPr>
          <p:cNvSpPr txBox="1">
            <a:spLocks/>
          </p:cNvSpPr>
          <p:nvPr/>
        </p:nvSpPr>
        <p:spPr bwMode="black">
          <a:xfrm>
            <a:off x="6521381" y="3305890"/>
            <a:ext cx="4235680" cy="11887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DEMAND PREDICTION</a:t>
            </a:r>
            <a:endParaRPr lang="en-US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DF4F26EF-F5BB-43D6-A6B0-C93E3AA458BA}"/>
              </a:ext>
            </a:extLst>
          </p:cNvPr>
          <p:cNvSpPr txBox="1">
            <a:spLocks/>
          </p:cNvSpPr>
          <p:nvPr/>
        </p:nvSpPr>
        <p:spPr bwMode="black">
          <a:xfrm>
            <a:off x="1345356" y="1828354"/>
            <a:ext cx="4235680" cy="11887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PYPSA-EARTH</a:t>
            </a:r>
          </a:p>
          <a:p>
            <a:r>
              <a:rPr lang="en-GB"/>
              <a:t>(Power) </a:t>
            </a: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1CACB36E-6F71-4214-B9E5-1728D669668B}"/>
              </a:ext>
            </a:extLst>
          </p:cNvPr>
          <p:cNvSpPr txBox="1">
            <a:spLocks/>
          </p:cNvSpPr>
          <p:nvPr/>
        </p:nvSpPr>
        <p:spPr bwMode="black">
          <a:xfrm>
            <a:off x="6521380" y="1828354"/>
            <a:ext cx="4235680" cy="11887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OUTREACH</a:t>
            </a:r>
            <a:endParaRPr lang="en-US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988BDBB-601D-436D-B571-B51637C5FC57}"/>
              </a:ext>
            </a:extLst>
          </p:cNvPr>
          <p:cNvSpPr txBox="1">
            <a:spLocks/>
          </p:cNvSpPr>
          <p:nvPr/>
        </p:nvSpPr>
        <p:spPr bwMode="black">
          <a:xfrm>
            <a:off x="6521381" y="4857768"/>
            <a:ext cx="4235680" cy="1188720"/>
          </a:xfrm>
          <a:prstGeom prst="rect">
            <a:avLst/>
          </a:prstGeom>
          <a:solidFill>
            <a:srgbClr val="02177D">
              <a:alpha val="11000"/>
            </a:srgb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err="1"/>
              <a:t>PyPSA-MiniGRID</a:t>
            </a:r>
            <a:endParaRPr lang="en-US" err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58530B-1E6A-4E99-82A5-1BC2FE7CDD09}"/>
              </a:ext>
            </a:extLst>
          </p:cNvPr>
          <p:cNvSpPr txBox="1"/>
          <p:nvPr/>
        </p:nvSpPr>
        <p:spPr>
          <a:xfrm>
            <a:off x="3293327" y="496229"/>
            <a:ext cx="5596053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5400" b="1">
                <a:solidFill>
                  <a:srgbClr val="FFFFFF"/>
                </a:solidFill>
                <a:latin typeface="Calibri"/>
                <a:cs typeface="Segoe UI"/>
              </a:rPr>
              <a:t>5 ACTIVE TEAMS</a:t>
            </a:r>
            <a:endParaRPr lang="en-US" sz="54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E3DF63-5FE9-48E1-9BB1-B601BBBDCAA3}"/>
              </a:ext>
            </a:extLst>
          </p:cNvPr>
          <p:cNvSpPr txBox="1"/>
          <p:nvPr/>
        </p:nvSpPr>
        <p:spPr>
          <a:xfrm>
            <a:off x="1379035" y="1825083"/>
            <a:ext cx="1172737" cy="11695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GB" sz="1400" b="1"/>
          </a:p>
          <a:p>
            <a:r>
              <a:rPr lang="en-GB" sz="1400" b="1"/>
              <a:t>ATM</a:t>
            </a:r>
            <a:endParaRPr lang="en-US" sz="1400" b="1"/>
          </a:p>
          <a:p>
            <a:r>
              <a:rPr lang="en-GB" sz="1400" b="1"/>
              <a:t>Africa, </a:t>
            </a:r>
            <a:endParaRPr lang="en-US" sz="1400" b="1"/>
          </a:p>
          <a:p>
            <a:r>
              <a:rPr lang="en-GB" sz="1400" b="1"/>
              <a:t>North Asia,</a:t>
            </a:r>
            <a:endParaRPr lang="en-US" sz="1400" b="1"/>
          </a:p>
          <a:p>
            <a:r>
              <a:rPr lang="en-GB" sz="1400" b="1"/>
              <a:t>West-Asia</a:t>
            </a:r>
            <a:endParaRPr lang="en-US" sz="1400" b="1"/>
          </a:p>
        </p:txBody>
      </p:sp>
    </p:spTree>
    <p:extLst>
      <p:ext uri="{BB962C8B-B14F-4D97-AF65-F5344CB8AC3E}">
        <p14:creationId xmlns:p14="http://schemas.microsoft.com/office/powerpoint/2010/main" val="17582126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8ED1D5-BFD6-44D1-B33B-AF452ED1A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A6979-0714-4377-B894-6BE4C2D6E202}" type="slidenum">
              <a:rPr lang="it-IT" noProof="0" smtClean="0"/>
              <a:t>17</a:t>
            </a:fld>
            <a:endParaRPr lang="it-IT" noProof="0"/>
          </a:p>
        </p:txBody>
      </p:sp>
      <p:pic>
        <p:nvPicPr>
          <p:cNvPr id="4" name="Picture 4" descr="Text&#10;&#10;Description automatically generated">
            <a:extLst>
              <a:ext uri="{FF2B5EF4-FFF2-40B4-BE49-F238E27FC236}">
                <a16:creationId xmlns:a16="http://schemas.microsoft.com/office/drawing/2014/main" id="{48ECBA29-EA6A-4EE4-9545-68376CA78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189" y="1158625"/>
            <a:ext cx="9204101" cy="53564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BE6371-C573-4579-9FC1-147997126EB6}"/>
              </a:ext>
            </a:extLst>
          </p:cNvPr>
          <p:cNvSpPr txBox="1"/>
          <p:nvPr/>
        </p:nvSpPr>
        <p:spPr>
          <a:xfrm>
            <a:off x="4008920" y="413294"/>
            <a:ext cx="405535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600" b="1">
                <a:solidFill>
                  <a:schemeClr val="bg1"/>
                </a:solidFill>
                <a:latin typeface="Calibri"/>
                <a:cs typeface="Calibri"/>
              </a:rPr>
              <a:t>Open Community!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3099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5A3227-1AA6-49FD-ABF4-9D0376C8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A6979-0714-4377-B894-6BE4C2D6E202}" type="slidenum">
              <a:rPr lang="it-IT" noProof="0" smtClean="0"/>
              <a:t>18</a:t>
            </a:fld>
            <a:endParaRPr lang="it-IT" noProof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430D8DA-F574-4E84-8C21-26093BA22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3528" y="415556"/>
            <a:ext cx="4116944" cy="58122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7B9EA3-00B3-4066-9FD3-FD1B58A1E721}"/>
              </a:ext>
            </a:extLst>
          </p:cNvPr>
          <p:cNvSpPr txBox="1"/>
          <p:nvPr/>
        </p:nvSpPr>
        <p:spPr>
          <a:xfrm rot="10800000" flipV="1">
            <a:off x="563442" y="2078407"/>
            <a:ext cx="5486888" cy="2862322"/>
          </a:xfrm>
          <a:prstGeom prst="rect">
            <a:avLst/>
          </a:prstGeom>
          <a:solidFill>
            <a:srgbClr val="0A002E">
              <a:alpha val="44000"/>
            </a:srgbClr>
          </a:solidFill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6000" b="1">
                <a:solidFill>
                  <a:schemeClr val="bg1"/>
                </a:solidFill>
              </a:rPr>
              <a:t>Supporting Open Solver Developments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0910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09511E2-4477-432E-ACE4-45F4B93BDF98}"/>
              </a:ext>
            </a:extLst>
          </p:cNvPr>
          <p:cNvSpPr/>
          <p:nvPr/>
        </p:nvSpPr>
        <p:spPr>
          <a:xfrm>
            <a:off x="255572" y="2440960"/>
            <a:ext cx="11612388" cy="3539860"/>
          </a:xfrm>
          <a:prstGeom prst="rect">
            <a:avLst/>
          </a:prstGeom>
          <a:solidFill>
            <a:srgbClr val="8A8A8A">
              <a:alpha val="1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CBBB162-588D-4EE2-8C55-4B37FF4E5BCF}"/>
              </a:ext>
            </a:extLst>
          </p:cNvPr>
          <p:cNvSpPr/>
          <p:nvPr/>
        </p:nvSpPr>
        <p:spPr>
          <a:xfrm>
            <a:off x="3213443" y="3097385"/>
            <a:ext cx="2758897" cy="2378925"/>
          </a:xfrm>
          <a:prstGeom prst="rect">
            <a:avLst/>
          </a:prstGeom>
          <a:solidFill>
            <a:srgbClr val="0400FF">
              <a:alpha val="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60CC8B4-00F7-4184-AC10-1D74573B5860}"/>
              </a:ext>
            </a:extLst>
          </p:cNvPr>
          <p:cNvSpPr/>
          <p:nvPr/>
        </p:nvSpPr>
        <p:spPr>
          <a:xfrm>
            <a:off x="256883" y="3097385"/>
            <a:ext cx="2758897" cy="2378925"/>
          </a:xfrm>
          <a:prstGeom prst="rect">
            <a:avLst/>
          </a:prstGeom>
          <a:solidFill>
            <a:srgbClr val="0400FF">
              <a:alpha val="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354E72-7CE0-4B49-9368-29C88F591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A6979-0714-4377-B894-6BE4C2D6E202}" type="slidenum">
              <a:rPr lang="it-IT" noProof="0" dirty="0" smtClean="0"/>
              <a:t>19</a:t>
            </a:fld>
            <a:endParaRPr lang="it-IT" noProof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341A288-D83C-4FC2-9793-E50142A78BAE}"/>
              </a:ext>
            </a:extLst>
          </p:cNvPr>
          <p:cNvGrpSpPr/>
          <p:nvPr/>
        </p:nvGrpSpPr>
        <p:grpSpPr>
          <a:xfrm>
            <a:off x="3335171" y="856697"/>
            <a:ext cx="6077640" cy="2079806"/>
            <a:chOff x="11839460" y="830899"/>
            <a:chExt cx="2596309" cy="89044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8A96A9F-8D18-4F1D-90AE-626C3C5EB574}"/>
                </a:ext>
              </a:extLst>
            </p:cNvPr>
            <p:cNvSpPr/>
            <p:nvPr/>
          </p:nvSpPr>
          <p:spPr>
            <a:xfrm>
              <a:off x="11909233" y="860234"/>
              <a:ext cx="2276819" cy="85380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 rtl="0">
                <a:defRPr lang="it-it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pic>
          <p:nvPicPr>
            <p:cNvPr id="15" name="Picture 14" descr="Logo&#10;&#10;Description automatically generated">
              <a:extLst>
                <a:ext uri="{FF2B5EF4-FFF2-40B4-BE49-F238E27FC236}">
                  <a16:creationId xmlns:a16="http://schemas.microsoft.com/office/drawing/2014/main" id="{8DD2979D-35EB-48DA-9F71-E6204F1D5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39460" y="830899"/>
              <a:ext cx="2596309" cy="890443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026C1C1F-86D3-471E-801D-A9E42B596FBF}"/>
              </a:ext>
            </a:extLst>
          </p:cNvPr>
          <p:cNvSpPr txBox="1"/>
          <p:nvPr/>
        </p:nvSpPr>
        <p:spPr>
          <a:xfrm>
            <a:off x="3395065" y="3446516"/>
            <a:ext cx="2451791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200" b="1">
                <a:solidFill>
                  <a:schemeClr val="bg1"/>
                </a:solidFill>
                <a:latin typeface="Calibri"/>
                <a:cs typeface="Calibri"/>
              </a:rPr>
              <a:t>ENERGY SYSTEM MODELS</a:t>
            </a:r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A4B3507-24A6-4B67-B59F-A9C417A222AD}"/>
              </a:ext>
            </a:extLst>
          </p:cNvPr>
          <p:cNvSpPr txBox="1"/>
          <p:nvPr/>
        </p:nvSpPr>
        <p:spPr>
          <a:xfrm>
            <a:off x="397765" y="3918850"/>
            <a:ext cx="261786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600" b="1">
                <a:solidFill>
                  <a:schemeClr val="bg1"/>
                </a:solidFill>
                <a:latin typeface="Calibri"/>
                <a:cs typeface="Calibri"/>
              </a:rPr>
              <a:t>SOLVER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3206740-811B-4793-8A9B-78A0A6B17461}"/>
              </a:ext>
            </a:extLst>
          </p:cNvPr>
          <p:cNvSpPr/>
          <p:nvPr/>
        </p:nvSpPr>
        <p:spPr>
          <a:xfrm>
            <a:off x="9126564" y="3097385"/>
            <a:ext cx="2758897" cy="2378925"/>
          </a:xfrm>
          <a:prstGeom prst="rect">
            <a:avLst/>
          </a:prstGeom>
          <a:solidFill>
            <a:srgbClr val="0400FF">
              <a:alpha val="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9463736-75F5-448C-8710-D7CFCCCE8E97}"/>
              </a:ext>
            </a:extLst>
          </p:cNvPr>
          <p:cNvSpPr txBox="1"/>
          <p:nvPr/>
        </p:nvSpPr>
        <p:spPr>
          <a:xfrm>
            <a:off x="9380114" y="3599393"/>
            <a:ext cx="2248544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800" b="1">
                <a:solidFill>
                  <a:schemeClr val="bg1"/>
                </a:solidFill>
                <a:latin typeface="Calibri"/>
                <a:cs typeface="Calibri"/>
              </a:rPr>
              <a:t>USER AND DEVELOPER COMMUNITY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2D7B3AC-1F8C-4453-BE71-73D4CB155590}"/>
              </a:ext>
            </a:extLst>
          </p:cNvPr>
          <p:cNvSpPr/>
          <p:nvPr/>
        </p:nvSpPr>
        <p:spPr>
          <a:xfrm>
            <a:off x="6170004" y="3097385"/>
            <a:ext cx="2758897" cy="2378925"/>
          </a:xfrm>
          <a:prstGeom prst="rect">
            <a:avLst/>
          </a:prstGeom>
          <a:solidFill>
            <a:srgbClr val="0400FF">
              <a:alpha val="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2D9F4CF-3F63-4630-9FCD-F55CCCFC1280}"/>
              </a:ext>
            </a:extLst>
          </p:cNvPr>
          <p:cNvSpPr txBox="1"/>
          <p:nvPr/>
        </p:nvSpPr>
        <p:spPr>
          <a:xfrm>
            <a:off x="6423554" y="3927053"/>
            <a:ext cx="224854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600" b="1">
                <a:solidFill>
                  <a:schemeClr val="bg1"/>
                </a:solidFill>
                <a:latin typeface="Calibri"/>
                <a:cs typeface="Calibri"/>
              </a:rPr>
              <a:t>DATA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B8C8AF3-8F0A-44B5-9AF3-CDDE7198F73A}"/>
              </a:ext>
            </a:extLst>
          </p:cNvPr>
          <p:cNvSpPr txBox="1"/>
          <p:nvPr/>
        </p:nvSpPr>
        <p:spPr>
          <a:xfrm rot="960000">
            <a:off x="5722514" y="4725963"/>
            <a:ext cx="224854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>
                <a:solidFill>
                  <a:schemeClr val="accent4"/>
                </a:solidFill>
                <a:latin typeface="Calibri"/>
                <a:cs typeface="Calibri"/>
              </a:rPr>
              <a:t>Data </a:t>
            </a:r>
            <a:endParaRPr lang="en-US">
              <a:solidFill>
                <a:schemeClr val="accent4"/>
              </a:solidFill>
            </a:endParaRPr>
          </a:p>
          <a:p>
            <a:pPr algn="ctr"/>
            <a:r>
              <a:rPr lang="en-GB" sz="1600" b="1">
                <a:solidFill>
                  <a:schemeClr val="accent4"/>
                </a:solidFill>
                <a:latin typeface="Calibri"/>
                <a:cs typeface="Calibri"/>
              </a:rPr>
              <a:t>workflow</a:t>
            </a:r>
            <a:endParaRPr lang="en-GB">
              <a:solidFill>
                <a:schemeClr val="accent4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98B6D6-7CA5-4032-A51F-CC7B62DD42BC}"/>
              </a:ext>
            </a:extLst>
          </p:cNvPr>
          <p:cNvSpPr txBox="1"/>
          <p:nvPr/>
        </p:nvSpPr>
        <p:spPr>
          <a:xfrm rot="20460000">
            <a:off x="6224577" y="3325827"/>
            <a:ext cx="144082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>
                <a:solidFill>
                  <a:schemeClr val="accent4"/>
                </a:solidFill>
                <a:latin typeface="Calibri"/>
                <a:cs typeface="Calibri"/>
              </a:rPr>
              <a:t>Creating open </a:t>
            </a:r>
            <a:endParaRPr lang="en-US">
              <a:solidFill>
                <a:schemeClr val="accent4"/>
              </a:solidFill>
              <a:latin typeface="Gill Sans MT" panose="020B0502020104020203"/>
              <a:cs typeface="Calibri"/>
            </a:endParaRPr>
          </a:p>
          <a:p>
            <a:pPr algn="ctr"/>
            <a:r>
              <a:rPr lang="en-GB" sz="1600" b="1">
                <a:solidFill>
                  <a:schemeClr val="accent4"/>
                </a:solidFill>
                <a:latin typeface="Calibri"/>
                <a:cs typeface="Calibri"/>
              </a:rPr>
              <a:t>data</a:t>
            </a:r>
            <a:endParaRPr lang="en-US">
              <a:solidFill>
                <a:schemeClr val="accent4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79DF0F9-935D-4095-97DE-7C0D3D5CC321}"/>
              </a:ext>
            </a:extLst>
          </p:cNvPr>
          <p:cNvSpPr txBox="1"/>
          <p:nvPr/>
        </p:nvSpPr>
        <p:spPr>
          <a:xfrm rot="660000">
            <a:off x="7231274" y="3302213"/>
            <a:ext cx="224854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>
                <a:solidFill>
                  <a:schemeClr val="accent4"/>
                </a:solidFill>
                <a:latin typeface="Calibri"/>
                <a:cs typeface="Calibri"/>
              </a:rPr>
              <a:t>Predicting </a:t>
            </a:r>
            <a:endParaRPr lang="en-US">
              <a:solidFill>
                <a:schemeClr val="accent4"/>
              </a:solidFill>
              <a:latin typeface="Gill Sans MT" panose="020B0502020104020203"/>
              <a:cs typeface="Calibri"/>
            </a:endParaRPr>
          </a:p>
          <a:p>
            <a:pPr algn="ctr"/>
            <a:r>
              <a:rPr lang="en-GB" sz="1600" b="1">
                <a:solidFill>
                  <a:schemeClr val="accent4"/>
                </a:solidFill>
                <a:latin typeface="Calibri"/>
                <a:cs typeface="Calibri"/>
              </a:rPr>
              <a:t>data</a:t>
            </a:r>
            <a:endParaRPr lang="en-US">
              <a:solidFill>
                <a:schemeClr val="accent4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82A2D71-03CF-4024-9B66-071A8D912A9C}"/>
              </a:ext>
            </a:extLst>
          </p:cNvPr>
          <p:cNvSpPr txBox="1"/>
          <p:nvPr/>
        </p:nvSpPr>
        <p:spPr>
          <a:xfrm rot="21300000">
            <a:off x="3291341" y="4889965"/>
            <a:ext cx="125032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>
                <a:solidFill>
                  <a:schemeClr val="accent4"/>
                </a:solidFill>
                <a:latin typeface="Calibri"/>
                <a:cs typeface="Calibri"/>
              </a:rPr>
              <a:t>Problem</a:t>
            </a:r>
            <a:endParaRPr lang="en-US">
              <a:solidFill>
                <a:schemeClr val="accent4"/>
              </a:solidFill>
              <a:latin typeface="Gill Sans MT" panose="020B0502020104020203"/>
              <a:cs typeface="Calibri"/>
            </a:endParaRPr>
          </a:p>
          <a:p>
            <a:pPr algn="ctr"/>
            <a:r>
              <a:rPr lang="en-GB" sz="1600" b="1">
                <a:solidFill>
                  <a:schemeClr val="accent4"/>
                </a:solidFill>
                <a:latin typeface="Calibri"/>
                <a:cs typeface="Calibri"/>
              </a:rPr>
              <a:t>formulator</a:t>
            </a:r>
            <a:endParaRPr lang="en-US">
              <a:solidFill>
                <a:schemeClr val="accent4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92776AE-74FA-4101-A49D-E35F4B0B6CB7}"/>
              </a:ext>
            </a:extLst>
          </p:cNvPr>
          <p:cNvSpPr txBox="1"/>
          <p:nvPr/>
        </p:nvSpPr>
        <p:spPr>
          <a:xfrm rot="20580000">
            <a:off x="7662331" y="4656077"/>
            <a:ext cx="120460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>
                <a:solidFill>
                  <a:schemeClr val="accent4"/>
                </a:solidFill>
                <a:latin typeface="Calibri"/>
                <a:cs typeface="Calibri"/>
              </a:rPr>
              <a:t>High resolution</a:t>
            </a:r>
            <a:endParaRPr lang="en-US">
              <a:solidFill>
                <a:schemeClr val="accent4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B5E380E-551C-483D-BFFF-2512B147C886}"/>
              </a:ext>
            </a:extLst>
          </p:cNvPr>
          <p:cNvSpPr txBox="1"/>
          <p:nvPr/>
        </p:nvSpPr>
        <p:spPr>
          <a:xfrm rot="240000">
            <a:off x="4785997" y="5021132"/>
            <a:ext cx="128842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>
                <a:solidFill>
                  <a:schemeClr val="accent4"/>
                </a:solidFill>
                <a:latin typeface="Calibri"/>
                <a:cs typeface="Calibri"/>
              </a:rPr>
              <a:t>Modular</a:t>
            </a:r>
            <a:endParaRPr lang="en-US">
              <a:solidFill>
                <a:schemeClr val="accent4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E52A4B5-1095-460B-8BF8-B3345111A78B}"/>
              </a:ext>
            </a:extLst>
          </p:cNvPr>
          <p:cNvSpPr txBox="1"/>
          <p:nvPr/>
        </p:nvSpPr>
        <p:spPr>
          <a:xfrm rot="4500000">
            <a:off x="4999357" y="3946712"/>
            <a:ext cx="128842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>
                <a:solidFill>
                  <a:schemeClr val="accent4"/>
                </a:solidFill>
                <a:latin typeface="Calibri"/>
                <a:cs typeface="Calibri"/>
              </a:rPr>
              <a:t>Performant</a:t>
            </a:r>
            <a:endParaRPr lang="en-US">
              <a:solidFill>
                <a:schemeClr val="accent4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2B7C1D7-CF5C-4A4A-9DF2-467CF8A45D19}"/>
              </a:ext>
            </a:extLst>
          </p:cNvPr>
          <p:cNvSpPr txBox="1"/>
          <p:nvPr/>
        </p:nvSpPr>
        <p:spPr>
          <a:xfrm rot="17640000">
            <a:off x="3124770" y="3910545"/>
            <a:ext cx="90742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>
                <a:solidFill>
                  <a:schemeClr val="accent4"/>
                </a:solidFill>
                <a:latin typeface="Calibri"/>
                <a:cs typeface="Calibri"/>
              </a:rPr>
              <a:t>Features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CFE19DD-C305-469D-8829-8F506482038F}"/>
              </a:ext>
            </a:extLst>
          </p:cNvPr>
          <p:cNvSpPr txBox="1"/>
          <p:nvPr/>
        </p:nvSpPr>
        <p:spPr>
          <a:xfrm>
            <a:off x="3915674" y="3119312"/>
            <a:ext cx="151702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>
                <a:solidFill>
                  <a:schemeClr val="accent4"/>
                </a:solidFill>
                <a:latin typeface="Calibri"/>
                <a:cs typeface="Calibri"/>
              </a:rPr>
              <a:t>High resolution</a:t>
            </a:r>
            <a:endParaRPr lang="en-US">
              <a:solidFill>
                <a:schemeClr val="accent4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D18D154-81E3-468C-A722-F378298FA96D}"/>
              </a:ext>
            </a:extLst>
          </p:cNvPr>
          <p:cNvSpPr txBox="1"/>
          <p:nvPr/>
        </p:nvSpPr>
        <p:spPr>
          <a:xfrm rot="21300000">
            <a:off x="9074920" y="3222374"/>
            <a:ext cx="125032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>
                <a:solidFill>
                  <a:schemeClr val="accent4"/>
                </a:solidFill>
                <a:latin typeface="Calibri"/>
                <a:cs typeface="Calibri"/>
              </a:rPr>
              <a:t>Open</a:t>
            </a:r>
            <a:endParaRPr lang="en-US">
              <a:solidFill>
                <a:schemeClr val="accent4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4A2C3C7-D9FE-4C95-8F02-54EB5378B841}"/>
              </a:ext>
            </a:extLst>
          </p:cNvPr>
          <p:cNvSpPr txBox="1"/>
          <p:nvPr/>
        </p:nvSpPr>
        <p:spPr>
          <a:xfrm rot="21120000">
            <a:off x="10411011" y="4992990"/>
            <a:ext cx="145606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>
                <a:solidFill>
                  <a:schemeClr val="accent4"/>
                </a:solidFill>
                <a:latin typeface="Calibri"/>
                <a:cs typeface="Calibri"/>
              </a:rPr>
              <a:t>Empower</a:t>
            </a:r>
            <a:endParaRPr lang="en-US">
              <a:solidFill>
                <a:schemeClr val="accent4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315D6A7-C574-4BFC-82D3-9A3E82FDA857}"/>
              </a:ext>
            </a:extLst>
          </p:cNvPr>
          <p:cNvSpPr txBox="1"/>
          <p:nvPr/>
        </p:nvSpPr>
        <p:spPr>
          <a:xfrm rot="300000">
            <a:off x="10363021" y="3213951"/>
            <a:ext cx="142558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>
                <a:solidFill>
                  <a:schemeClr val="accent4"/>
                </a:solidFill>
                <a:latin typeface="Calibri"/>
                <a:cs typeface="Calibri"/>
              </a:rPr>
              <a:t>Collaborative</a:t>
            </a:r>
            <a:endParaRPr lang="en-US">
              <a:solidFill>
                <a:schemeClr val="accent4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769112E-F0BF-413A-868C-6D4266443BBE}"/>
              </a:ext>
            </a:extLst>
          </p:cNvPr>
          <p:cNvSpPr txBox="1"/>
          <p:nvPr/>
        </p:nvSpPr>
        <p:spPr>
          <a:xfrm rot="360000">
            <a:off x="9021901" y="5019891"/>
            <a:ext cx="142558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>
                <a:solidFill>
                  <a:schemeClr val="accent4"/>
                </a:solidFill>
                <a:latin typeface="Calibri"/>
                <a:cs typeface="Calibri"/>
              </a:rPr>
              <a:t>Training</a:t>
            </a:r>
            <a:endParaRPr lang="en-US">
              <a:solidFill>
                <a:schemeClr val="accent4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348E031-8229-4133-8DA2-96E1B53171C5}"/>
              </a:ext>
            </a:extLst>
          </p:cNvPr>
          <p:cNvSpPr txBox="1"/>
          <p:nvPr/>
        </p:nvSpPr>
        <p:spPr>
          <a:xfrm rot="720000">
            <a:off x="1721620" y="3305004"/>
            <a:ext cx="125032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>
                <a:solidFill>
                  <a:schemeClr val="accent4"/>
                </a:solidFill>
                <a:latin typeface="Calibri"/>
                <a:cs typeface="Calibri"/>
              </a:rPr>
              <a:t>Support</a:t>
            </a:r>
          </a:p>
          <a:p>
            <a:pPr algn="ctr"/>
            <a:r>
              <a:rPr lang="en-GB" sz="1600" b="1">
                <a:solidFill>
                  <a:schemeClr val="accent4"/>
                </a:solidFill>
                <a:latin typeface="Calibri"/>
                <a:cs typeface="Calibri"/>
              </a:rPr>
              <a:t>developers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6676848-58F7-4B57-9A1B-5E315FA1CC7A}"/>
              </a:ext>
            </a:extLst>
          </p:cNvPr>
          <p:cNvSpPr txBox="1"/>
          <p:nvPr/>
        </p:nvSpPr>
        <p:spPr>
          <a:xfrm rot="240000">
            <a:off x="228100" y="4752804"/>
            <a:ext cx="125032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>
                <a:solidFill>
                  <a:schemeClr val="accent4"/>
                </a:solidFill>
                <a:latin typeface="Calibri"/>
                <a:cs typeface="Calibri"/>
              </a:rPr>
              <a:t>Reveal</a:t>
            </a:r>
            <a:endParaRPr lang="en-US">
              <a:solidFill>
                <a:schemeClr val="accent4"/>
              </a:solidFill>
              <a:latin typeface="Gill Sans MT" panose="020B0502020104020203"/>
              <a:cs typeface="Calibri"/>
            </a:endParaRPr>
          </a:p>
          <a:p>
            <a:pPr algn="ctr"/>
            <a:r>
              <a:rPr lang="en-GB" sz="1600" b="1">
                <a:solidFill>
                  <a:schemeClr val="accent4"/>
                </a:solidFill>
                <a:latin typeface="Calibri"/>
                <a:cs typeface="Calibri"/>
              </a:rPr>
              <a:t>bottlenecks</a:t>
            </a:r>
            <a:endParaRPr lang="en-US">
              <a:solidFill>
                <a:schemeClr val="accent4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0C0731D-46B1-4C68-B67B-F353D4B1C300}"/>
              </a:ext>
            </a:extLst>
          </p:cNvPr>
          <p:cNvSpPr txBox="1"/>
          <p:nvPr/>
        </p:nvSpPr>
        <p:spPr>
          <a:xfrm rot="16200000">
            <a:off x="10941431" y="4111412"/>
            <a:ext cx="154750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>
                <a:solidFill>
                  <a:schemeClr val="accent4"/>
                </a:solidFill>
                <a:latin typeface="Calibri"/>
                <a:cs typeface="Calibri"/>
              </a:rPr>
              <a:t>Dialogue</a:t>
            </a:r>
            <a:endParaRPr lang="en-US">
              <a:solidFill>
                <a:schemeClr val="accent4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F1AEE28-EA64-4578-8CD3-2CC646E2BA96}"/>
              </a:ext>
            </a:extLst>
          </p:cNvPr>
          <p:cNvSpPr txBox="1"/>
          <p:nvPr/>
        </p:nvSpPr>
        <p:spPr>
          <a:xfrm rot="21300000">
            <a:off x="311919" y="3320244"/>
            <a:ext cx="125032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>
                <a:solidFill>
                  <a:schemeClr val="accent4"/>
                </a:solidFill>
                <a:latin typeface="Calibri"/>
                <a:cs typeface="Calibri"/>
              </a:rPr>
              <a:t>Help sustaining</a:t>
            </a:r>
            <a:endParaRPr lang="en-US">
              <a:solidFill>
                <a:schemeClr val="accent4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7B5DE0F-627A-4818-A19B-471BA0017A9C}"/>
              </a:ext>
            </a:extLst>
          </p:cNvPr>
          <p:cNvSpPr txBox="1"/>
          <p:nvPr/>
        </p:nvSpPr>
        <p:spPr>
          <a:xfrm rot="21300000">
            <a:off x="1630178" y="4745184"/>
            <a:ext cx="125032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600" b="1">
                <a:solidFill>
                  <a:schemeClr val="accent4"/>
                </a:solidFill>
                <a:latin typeface="Calibri"/>
                <a:cs typeface="Calibri"/>
              </a:rPr>
              <a:t>Initiate new paths</a:t>
            </a:r>
            <a:endParaRPr lang="en-US">
              <a:solidFill>
                <a:schemeClr val="accent4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B65A9F-6774-4A38-BDB3-BCE351433CE0}"/>
              </a:ext>
            </a:extLst>
          </p:cNvPr>
          <p:cNvSpPr txBox="1"/>
          <p:nvPr/>
        </p:nvSpPr>
        <p:spPr>
          <a:xfrm>
            <a:off x="-420842" y="333388"/>
            <a:ext cx="11267611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3200" b="1">
                <a:solidFill>
                  <a:schemeClr val="bg1"/>
                </a:solidFill>
              </a:rPr>
              <a:t>               </a:t>
            </a:r>
            <a:r>
              <a:rPr lang="en-GB" sz="3200" b="1">
                <a:solidFill>
                  <a:srgbClr val="FFC000"/>
                </a:solidFill>
                <a:ea typeface="+mn-lt"/>
                <a:cs typeface="+mn-lt"/>
              </a:rPr>
              <a:t>OPEN </a:t>
            </a:r>
            <a:r>
              <a:rPr lang="en-GB" sz="3200" b="1">
                <a:solidFill>
                  <a:schemeClr val="bg1"/>
                </a:solidFill>
              </a:rPr>
              <a:t>Global Independent Research Initiative</a:t>
            </a:r>
          </a:p>
        </p:txBody>
      </p:sp>
    </p:spTree>
    <p:extLst>
      <p:ext uri="{BB962C8B-B14F-4D97-AF65-F5344CB8AC3E}">
        <p14:creationId xmlns:p14="http://schemas.microsoft.com/office/powerpoint/2010/main" val="4287442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758ADD-20CB-4745-8FB9-4F57A6A34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A6979-0714-4377-B894-6BE4C2D6E202}" type="slidenum">
              <a:rPr lang="it-IT" noProof="0" smtClean="0"/>
              <a:t>2</a:t>
            </a:fld>
            <a:endParaRPr lang="it-IT" noProof="0"/>
          </a:p>
        </p:txBody>
      </p:sp>
      <p:pic>
        <p:nvPicPr>
          <p:cNvPr id="4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4F9E0597-E62A-4C08-8BFE-0506F0AEDC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18" y="608812"/>
            <a:ext cx="10544269" cy="55272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5848D0-A82D-4C02-9BB8-5B0746FCA7B1}"/>
              </a:ext>
            </a:extLst>
          </p:cNvPr>
          <p:cNvSpPr txBox="1"/>
          <p:nvPr/>
        </p:nvSpPr>
        <p:spPr>
          <a:xfrm>
            <a:off x="1186005" y="6248400"/>
            <a:ext cx="1357717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a typeface="+mn-lt"/>
                <a:cs typeface="+mn-lt"/>
              </a:rPr>
              <a:t>Fabian Neumann and Tom Brown. </a:t>
            </a:r>
            <a:r>
              <a:rPr lang="en-US" sz="1200" dirty="0" err="1">
                <a:solidFill>
                  <a:schemeClr val="bg1"/>
                </a:solidFill>
                <a:ea typeface="+mn-lt"/>
                <a:cs typeface="+mn-lt"/>
              </a:rPr>
              <a:t>PyPSA</a:t>
            </a:r>
            <a:r>
              <a:rPr lang="en-US" sz="1200" dirty="0">
                <a:solidFill>
                  <a:schemeClr val="bg1"/>
                </a:solidFill>
                <a:ea typeface="+mn-lt"/>
                <a:cs typeface="+mn-lt"/>
              </a:rPr>
              <a:t>: Free Sofware for Investment Planning in Sector-Coupled Energy Systems</a:t>
            </a:r>
          </a:p>
          <a:p>
            <a:r>
              <a:rPr lang="en-US" sz="1200" dirty="0">
                <a:solidFill>
                  <a:schemeClr val="bg1"/>
                </a:solidFill>
                <a:ea typeface="+mn-lt"/>
                <a:cs typeface="+mn-lt"/>
              </a:rPr>
              <a:t>https://www.neumann.fyi/files/pesgm2020.pdf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690435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3FA5AC-518F-432F-94C0-47F37DE01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it-IT" smtClean="0"/>
              <a:pPr/>
              <a:t>20</a:t>
            </a:fld>
            <a:endParaRPr lang="it-IT"/>
          </a:p>
        </p:txBody>
      </p:sp>
      <p:pic>
        <p:nvPicPr>
          <p:cNvPr id="5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E6C2F236-E123-4A0F-B38B-7853CBF614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5151" r="39116" b="216"/>
          <a:stretch/>
        </p:blipFill>
        <p:spPr>
          <a:xfrm>
            <a:off x="1322231" y="4288665"/>
            <a:ext cx="6067656" cy="1715611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2DBEF0D1-2DE3-4423-AA78-BA2C2D093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358" y="731166"/>
            <a:ext cx="1766553" cy="22725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31E3C5-43F7-4022-9194-BF86703E8592}"/>
              </a:ext>
            </a:extLst>
          </p:cNvPr>
          <p:cNvSpPr txBox="1"/>
          <p:nvPr/>
        </p:nvSpPr>
        <p:spPr>
          <a:xfrm>
            <a:off x="2588653" y="3114542"/>
            <a:ext cx="7014692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4400"/>
              <a:t>MAXIMILIAN PARZEN</a:t>
            </a:r>
            <a:endParaRPr lang="en-US" sz="4400"/>
          </a:p>
        </p:txBody>
      </p:sp>
      <p:pic>
        <p:nvPicPr>
          <p:cNvPr id="8" name="Picture 8" descr="Logo&#10;&#10;Description automatically generated">
            <a:extLst>
              <a:ext uri="{FF2B5EF4-FFF2-40B4-BE49-F238E27FC236}">
                <a16:creationId xmlns:a16="http://schemas.microsoft.com/office/drawing/2014/main" id="{8ACFA37C-7E94-4515-82A6-41527FC253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526" y="6064237"/>
            <a:ext cx="3773509" cy="60014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E5F38DC-DB32-4CF7-B932-8A2B13EFDCBC}"/>
              </a:ext>
            </a:extLst>
          </p:cNvPr>
          <p:cNvSpPr txBox="1"/>
          <p:nvPr/>
        </p:nvSpPr>
        <p:spPr>
          <a:xfrm>
            <a:off x="7396766" y="5142965"/>
            <a:ext cx="3494466" cy="461665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>
                <a:hlinkClick r:id="rId5"/>
              </a:rPr>
              <a:t>max.parzen@ed.ac.uk</a:t>
            </a:r>
            <a:endParaRPr lang="en-GB" sz="2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F094AB-B35B-4F07-8FA7-61C5D4BB4CD6}"/>
              </a:ext>
            </a:extLst>
          </p:cNvPr>
          <p:cNvSpPr txBox="1"/>
          <p:nvPr/>
        </p:nvSpPr>
        <p:spPr>
          <a:xfrm>
            <a:off x="7396766" y="4520486"/>
            <a:ext cx="4546240" cy="461665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400">
                <a:ea typeface="+mn-lt"/>
                <a:cs typeface="+mn-lt"/>
                <a:hlinkClick r:id="rId6"/>
              </a:rPr>
              <a:t>https://pypsa-meets-africa.github.io/</a:t>
            </a:r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3A6CD13-463E-45CC-9B87-D6EB42AF9E1E}"/>
              </a:ext>
            </a:extLst>
          </p:cNvPr>
          <p:cNvGrpSpPr/>
          <p:nvPr/>
        </p:nvGrpSpPr>
        <p:grpSpPr>
          <a:xfrm>
            <a:off x="10440016" y="727907"/>
            <a:ext cx="1580767" cy="534342"/>
            <a:chOff x="11839460" y="830899"/>
            <a:chExt cx="2596309" cy="89044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87A2922-A2C1-47FD-90B2-F2EC17CD265E}"/>
                </a:ext>
              </a:extLst>
            </p:cNvPr>
            <p:cNvSpPr/>
            <p:nvPr/>
          </p:nvSpPr>
          <p:spPr>
            <a:xfrm>
              <a:off x="11909233" y="860234"/>
              <a:ext cx="2276819" cy="85380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 rtl="0">
                <a:defRPr lang="it-it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pic>
          <p:nvPicPr>
            <p:cNvPr id="13" name="Picture 12" descr="Logo&#10;&#10;Description automatically generated">
              <a:extLst>
                <a:ext uri="{FF2B5EF4-FFF2-40B4-BE49-F238E27FC236}">
                  <a16:creationId xmlns:a16="http://schemas.microsoft.com/office/drawing/2014/main" id="{EF8A56B3-7828-4842-B672-FFE7E47F9A3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839460" y="830899"/>
              <a:ext cx="2596309" cy="890443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2162CCD-C4C9-4404-9BB0-094CFD5D2D46}"/>
              </a:ext>
            </a:extLst>
          </p:cNvPr>
          <p:cNvSpPr txBox="1"/>
          <p:nvPr/>
        </p:nvSpPr>
        <p:spPr>
          <a:xfrm>
            <a:off x="2588652" y="3822880"/>
            <a:ext cx="7014692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2400"/>
              <a:t>Steering the </a:t>
            </a:r>
            <a:r>
              <a:rPr lang="en-GB" sz="2400" err="1"/>
              <a:t>PyPSA</a:t>
            </a:r>
            <a:r>
              <a:rPr lang="en-GB" sz="2400"/>
              <a:t> meets Earth initiative</a:t>
            </a:r>
          </a:p>
        </p:txBody>
      </p:sp>
    </p:spTree>
    <p:extLst>
      <p:ext uri="{BB962C8B-B14F-4D97-AF65-F5344CB8AC3E}">
        <p14:creationId xmlns:p14="http://schemas.microsoft.com/office/powerpoint/2010/main" val="1871921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CA2018-9115-48E8-BA33-A215AA923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A6979-0714-4377-B894-6BE4C2D6E202}" type="slidenum">
              <a:rPr lang="it-IT" noProof="0" smtClean="0"/>
              <a:t>3</a:t>
            </a:fld>
            <a:endParaRPr lang="it-IT" noProof="0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8147ED51-DAD0-49EA-8BF0-361181A4A5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38" r="50046" b="25983"/>
          <a:stretch/>
        </p:blipFill>
        <p:spPr>
          <a:xfrm>
            <a:off x="4267974" y="2163775"/>
            <a:ext cx="2270764" cy="2651671"/>
          </a:xfrm>
          <a:prstGeom prst="rect">
            <a:avLst/>
          </a:prstGeom>
        </p:spPr>
      </p:pic>
      <p:pic>
        <p:nvPicPr>
          <p:cNvPr id="7" name="Immagine 18" descr="Immagine che contiene mappa&#10;&#10;Descrizione generata automaticamente">
            <a:extLst>
              <a:ext uri="{FF2B5EF4-FFF2-40B4-BE49-F238E27FC236}">
                <a16:creationId xmlns:a16="http://schemas.microsoft.com/office/drawing/2014/main" id="{2C035429-562A-40C6-8DAB-5E5FD3AABE1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52751" y="3943388"/>
            <a:ext cx="2398349" cy="260135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113DE05-91ED-46EB-B0BD-8401B56F6CE3}"/>
              </a:ext>
            </a:extLst>
          </p:cNvPr>
          <p:cNvSpPr txBox="1"/>
          <p:nvPr/>
        </p:nvSpPr>
        <p:spPr>
          <a:xfrm>
            <a:off x="4114840" y="1205386"/>
            <a:ext cx="331481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600" b="1">
                <a:solidFill>
                  <a:schemeClr val="bg1"/>
                </a:solidFill>
                <a:latin typeface="Calibri"/>
                <a:cs typeface="Calibri"/>
              </a:rPr>
              <a:t>SUPPLY</a:t>
            </a:r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26E431B-9BC3-4CBC-AA83-B126F3F0BFA8}"/>
              </a:ext>
            </a:extLst>
          </p:cNvPr>
          <p:cNvGrpSpPr/>
          <p:nvPr/>
        </p:nvGrpSpPr>
        <p:grpSpPr>
          <a:xfrm>
            <a:off x="8573746" y="2046232"/>
            <a:ext cx="2190511" cy="2312390"/>
            <a:chOff x="7895381" y="317793"/>
            <a:chExt cx="2775949" cy="2907121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2348151-FB1B-4D3B-9BC7-1D882A0225BC}"/>
                </a:ext>
              </a:extLst>
            </p:cNvPr>
            <p:cNvSpPr/>
            <p:nvPr/>
          </p:nvSpPr>
          <p:spPr>
            <a:xfrm>
              <a:off x="7896922" y="379141"/>
              <a:ext cx="2769218" cy="28063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8" name="Immagine 6">
              <a:extLst>
                <a:ext uri="{FF2B5EF4-FFF2-40B4-BE49-F238E27FC236}">
                  <a16:creationId xmlns:a16="http://schemas.microsoft.com/office/drawing/2014/main" id="{7DA6520F-7724-4F25-93DE-46D6E6CE2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95381" y="317793"/>
              <a:ext cx="2775949" cy="2907121"/>
            </a:xfrm>
            <a:prstGeom prst="rect">
              <a:avLst/>
            </a:prstGeom>
          </p:spPr>
        </p:pic>
      </p:grpSp>
      <p:pic>
        <p:nvPicPr>
          <p:cNvPr id="16" name="Segnaposto contenuto 12" descr="Immagine che contiene mappa&#10;&#10;Descrizione generata automaticamente">
            <a:extLst>
              <a:ext uri="{FF2B5EF4-FFF2-40B4-BE49-F238E27FC236}">
                <a16:creationId xmlns:a16="http://schemas.microsoft.com/office/drawing/2014/main" id="{64CFB80A-6089-440A-B926-333E0ADFDA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538" t="19305" r="22885" b="14534"/>
          <a:stretch/>
        </p:blipFill>
        <p:spPr>
          <a:xfrm>
            <a:off x="9095962" y="3748880"/>
            <a:ext cx="3091432" cy="321576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749BCE6-55C5-4F5E-8033-62EFBAB3B65C}"/>
              </a:ext>
            </a:extLst>
          </p:cNvPr>
          <p:cNvSpPr txBox="1"/>
          <p:nvPr/>
        </p:nvSpPr>
        <p:spPr>
          <a:xfrm>
            <a:off x="7999181" y="1205386"/>
            <a:ext cx="331481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600" b="1">
                <a:solidFill>
                  <a:schemeClr val="bg1"/>
                </a:solidFill>
                <a:latin typeface="Calibri"/>
                <a:cs typeface="Calibri"/>
              </a:rPr>
              <a:t>NETWORK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5318E0D-AEEA-4C32-8195-3904136A9D6A}"/>
              </a:ext>
            </a:extLst>
          </p:cNvPr>
          <p:cNvSpPr txBox="1"/>
          <p:nvPr/>
        </p:nvSpPr>
        <p:spPr>
          <a:xfrm>
            <a:off x="425644" y="1205386"/>
            <a:ext cx="331481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600" b="1">
                <a:solidFill>
                  <a:schemeClr val="bg1"/>
                </a:solidFill>
                <a:latin typeface="Calibri"/>
                <a:cs typeface="Calibri"/>
              </a:rPr>
              <a:t>DEMAND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24" name="Picture 24" descr="Map&#10;&#10;Description automatically generated">
            <a:extLst>
              <a:ext uri="{FF2B5EF4-FFF2-40B4-BE49-F238E27FC236}">
                <a16:creationId xmlns:a16="http://schemas.microsoft.com/office/drawing/2014/main" id="{F98D7B2E-9BAD-436F-B32A-7BE62AE9DC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711" y="2075199"/>
            <a:ext cx="2694415" cy="2550610"/>
          </a:xfrm>
          <a:prstGeom prst="rect">
            <a:avLst/>
          </a:prstGeom>
        </p:spPr>
      </p:pic>
      <p:pic>
        <p:nvPicPr>
          <p:cNvPr id="25" name="Picture 25" descr="Chart&#10;&#10;Description automatically generated">
            <a:extLst>
              <a:ext uri="{FF2B5EF4-FFF2-40B4-BE49-F238E27FC236}">
                <a16:creationId xmlns:a16="http://schemas.microsoft.com/office/drawing/2014/main" id="{35B71AB9-DCCD-4AAB-9710-4E6DA23316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5531" y="4346652"/>
            <a:ext cx="2892813" cy="216426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A86C769-D38D-42E6-8605-DEBF14AA52BB}"/>
              </a:ext>
            </a:extLst>
          </p:cNvPr>
          <p:cNvSpPr txBox="1"/>
          <p:nvPr/>
        </p:nvSpPr>
        <p:spPr>
          <a:xfrm>
            <a:off x="946034" y="331873"/>
            <a:ext cx="839642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600" b="1" u="sng">
                <a:solidFill>
                  <a:schemeClr val="bg1"/>
                </a:solidFill>
                <a:latin typeface="Calibri"/>
                <a:cs typeface="Calibri"/>
              </a:rPr>
              <a:t>USE EXISTING DATA TO PLAN THE FUTURE</a:t>
            </a:r>
            <a:endParaRPr lang="en-US" u="sng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3414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9ECE99D-8FF0-44F3-AE94-CBAB772B0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A6979-0714-4377-B894-6BE4C2D6E202}" type="slidenum">
              <a:rPr lang="it-IT" noProof="0" smtClean="0"/>
              <a:t>4</a:t>
            </a:fld>
            <a:endParaRPr lang="it-IT" noProof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3CD218-E5BF-4B8B-AA73-ED48D30ED21D}"/>
              </a:ext>
            </a:extLst>
          </p:cNvPr>
          <p:cNvSpPr txBox="1"/>
          <p:nvPr/>
        </p:nvSpPr>
        <p:spPr>
          <a:xfrm>
            <a:off x="2590839" y="1038116"/>
            <a:ext cx="7273502" cy="769441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4400" b="1" u="sng">
                <a:solidFill>
                  <a:schemeClr val="bg1"/>
                </a:solidFill>
                <a:latin typeface="Calibri"/>
                <a:cs typeface="Calibri"/>
              </a:rPr>
              <a:t>195 TOOLKITS VS 1 TOOLKIT</a:t>
            </a:r>
            <a:endParaRPr lang="en-GB" sz="440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A70614-1E75-48CD-AB61-7785A47F3E1C}"/>
              </a:ext>
            </a:extLst>
          </p:cNvPr>
          <p:cNvSpPr txBox="1"/>
          <p:nvPr/>
        </p:nvSpPr>
        <p:spPr>
          <a:xfrm>
            <a:off x="812180" y="2373350"/>
            <a:ext cx="4796882" cy="3731885"/>
          </a:xfrm>
          <a:prstGeom prst="rect">
            <a:avLst/>
          </a:prstGeom>
          <a:solidFill>
            <a:srgbClr val="0400FF">
              <a:alpha val="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4000">
                <a:latin typeface="Calibri"/>
                <a:ea typeface="+mn-lt"/>
                <a:cs typeface="+mn-lt"/>
              </a:rPr>
              <a:t>- Divided community</a:t>
            </a:r>
            <a:endParaRPr lang="en-US" sz="4000">
              <a:latin typeface="Calibri"/>
              <a:cs typeface="Calibri"/>
            </a:endParaRPr>
          </a:p>
          <a:p>
            <a:r>
              <a:rPr lang="en-GB" sz="400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lang="en-GB" sz="4000">
                <a:latin typeface="Calibri"/>
                <a:cs typeface="Calibri"/>
              </a:rPr>
              <a:t> 195 documentations</a:t>
            </a:r>
            <a:endParaRPr lang="en-US" sz="4000">
              <a:latin typeface="Calibri"/>
              <a:cs typeface="Calibri"/>
            </a:endParaRPr>
          </a:p>
          <a:p>
            <a:r>
              <a:rPr lang="en-GB" sz="400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lang="en-GB" sz="4000">
                <a:latin typeface="Calibri"/>
                <a:cs typeface="Calibri"/>
              </a:rPr>
              <a:t> Tons of duplications</a:t>
            </a:r>
          </a:p>
          <a:p>
            <a:r>
              <a:rPr lang="en-GB" sz="4000">
                <a:latin typeface="Calibri"/>
                <a:cs typeface="Calibri"/>
              </a:rPr>
              <a:t>- Poor performance</a:t>
            </a:r>
          </a:p>
          <a:p>
            <a:r>
              <a:rPr lang="en-GB" sz="4000">
                <a:latin typeface="Calibri"/>
                <a:cs typeface="Calibri"/>
              </a:rPr>
              <a:t>- Low standard</a:t>
            </a:r>
          </a:p>
          <a:p>
            <a:r>
              <a:rPr lang="en-GB" sz="4000">
                <a:latin typeface="Calibri"/>
                <a:cs typeface="Calibri"/>
              </a:rPr>
              <a:t>- Slow innovation</a:t>
            </a:r>
          </a:p>
        </p:txBody>
      </p:sp>
      <p:pic>
        <p:nvPicPr>
          <p:cNvPr id="16" name="Immagine 9" descr="A picture containing chart&#10;&#10;Description automatically generated">
            <a:extLst>
              <a:ext uri="{FF2B5EF4-FFF2-40B4-BE49-F238E27FC236}">
                <a16:creationId xmlns:a16="http://schemas.microsoft.com/office/drawing/2014/main" id="{649FE893-2A54-4760-814F-13333FF8F0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535" y="299851"/>
            <a:ext cx="1193500" cy="1168394"/>
          </a:xfrm>
          <a:prstGeom prst="rect">
            <a:avLst/>
          </a:prstGeom>
        </p:spPr>
      </p:pic>
      <p:pic>
        <p:nvPicPr>
          <p:cNvPr id="24" name="Immagine 9" descr="A picture containing chart&#10;&#10;Description automatically generated">
            <a:extLst>
              <a:ext uri="{FF2B5EF4-FFF2-40B4-BE49-F238E27FC236}">
                <a16:creationId xmlns:a16="http://schemas.microsoft.com/office/drawing/2014/main" id="{65411A52-8E7A-4B3C-9A8C-DA81F3223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925" y="439241"/>
            <a:ext cx="1193500" cy="1168394"/>
          </a:xfrm>
          <a:prstGeom prst="rect">
            <a:avLst/>
          </a:prstGeom>
        </p:spPr>
      </p:pic>
      <p:pic>
        <p:nvPicPr>
          <p:cNvPr id="25" name="Immagine 9" descr="A picture containing chart&#10;&#10;Description automatically generated">
            <a:extLst>
              <a:ext uri="{FF2B5EF4-FFF2-40B4-BE49-F238E27FC236}">
                <a16:creationId xmlns:a16="http://schemas.microsoft.com/office/drawing/2014/main" id="{9892BD2B-6308-4C4B-972D-533114BD9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15" y="578631"/>
            <a:ext cx="1193500" cy="1168394"/>
          </a:xfrm>
          <a:prstGeom prst="rect">
            <a:avLst/>
          </a:prstGeom>
        </p:spPr>
      </p:pic>
      <p:pic>
        <p:nvPicPr>
          <p:cNvPr id="26" name="Immagine 9" descr="A picture containing chart&#10;&#10;Description automatically generated">
            <a:extLst>
              <a:ext uri="{FF2B5EF4-FFF2-40B4-BE49-F238E27FC236}">
                <a16:creationId xmlns:a16="http://schemas.microsoft.com/office/drawing/2014/main" id="{CA75EAFE-9E88-4915-84D0-317495E5B7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705" y="718021"/>
            <a:ext cx="1193500" cy="1168394"/>
          </a:xfrm>
          <a:prstGeom prst="rect">
            <a:avLst/>
          </a:prstGeom>
        </p:spPr>
      </p:pic>
      <p:pic>
        <p:nvPicPr>
          <p:cNvPr id="27" name="Immagine 9" descr="A picture containing chart&#10;&#10;Description automatically generated">
            <a:extLst>
              <a:ext uri="{FF2B5EF4-FFF2-40B4-BE49-F238E27FC236}">
                <a16:creationId xmlns:a16="http://schemas.microsoft.com/office/drawing/2014/main" id="{D9BE056E-B749-4DEE-A996-CCD63A39D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095" y="857412"/>
            <a:ext cx="1193500" cy="1168394"/>
          </a:xfrm>
          <a:prstGeom prst="rect">
            <a:avLst/>
          </a:prstGeom>
        </p:spPr>
      </p:pic>
      <p:pic>
        <p:nvPicPr>
          <p:cNvPr id="28" name="Immagine 9" descr="A picture containing chart&#10;&#10;Description automatically generated">
            <a:extLst>
              <a:ext uri="{FF2B5EF4-FFF2-40B4-BE49-F238E27FC236}">
                <a16:creationId xmlns:a16="http://schemas.microsoft.com/office/drawing/2014/main" id="{FA4229AC-10D8-45DD-B4AA-BA1E61F09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0486" y="996802"/>
            <a:ext cx="1193500" cy="1168394"/>
          </a:xfrm>
          <a:prstGeom prst="rect">
            <a:avLst/>
          </a:prstGeom>
        </p:spPr>
      </p:pic>
      <p:pic>
        <p:nvPicPr>
          <p:cNvPr id="30" name="Picture 29" descr="Map&#10;&#10;Description automatically generated">
            <a:extLst>
              <a:ext uri="{FF2B5EF4-FFF2-40B4-BE49-F238E27FC236}">
                <a16:creationId xmlns:a16="http://schemas.microsoft.com/office/drawing/2014/main" id="{695C2023-9128-427C-B654-334C091D2E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38" r="50046" b="25983"/>
          <a:stretch/>
        </p:blipFill>
        <p:spPr>
          <a:xfrm>
            <a:off x="10261754" y="630483"/>
            <a:ext cx="1350789" cy="1583013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63DC15A6-CB52-4B43-BCBB-50901B6F3B6A}"/>
              </a:ext>
            </a:extLst>
          </p:cNvPr>
          <p:cNvSpPr txBox="1"/>
          <p:nvPr/>
        </p:nvSpPr>
        <p:spPr>
          <a:xfrm>
            <a:off x="6462131" y="2373350"/>
            <a:ext cx="5428785" cy="3731885"/>
          </a:xfrm>
          <a:prstGeom prst="rect">
            <a:avLst/>
          </a:prstGeom>
          <a:solidFill>
            <a:srgbClr val="0400FF">
              <a:alpha val="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4000">
                <a:latin typeface="Calibri"/>
                <a:ea typeface="+mn-lt"/>
                <a:cs typeface="+mn-lt"/>
              </a:rPr>
              <a:t>+ One community</a:t>
            </a:r>
            <a:endParaRPr lang="en-US" sz="4000">
              <a:latin typeface="Calibri"/>
              <a:cs typeface="Calibri"/>
            </a:endParaRPr>
          </a:p>
          <a:p>
            <a:r>
              <a:rPr lang="en-GB" sz="4000">
                <a:solidFill>
                  <a:srgbClr val="FFFFFF"/>
                </a:solidFill>
                <a:latin typeface="Calibri"/>
                <a:cs typeface="Calibri"/>
              </a:rPr>
              <a:t>+</a:t>
            </a:r>
            <a:r>
              <a:rPr lang="en-GB" sz="4000">
                <a:latin typeface="Calibri"/>
                <a:cs typeface="Calibri"/>
              </a:rPr>
              <a:t> One documentation</a:t>
            </a:r>
            <a:endParaRPr lang="en-US" sz="4000">
              <a:latin typeface="Calibri"/>
              <a:cs typeface="Calibri"/>
            </a:endParaRPr>
          </a:p>
          <a:p>
            <a:r>
              <a:rPr lang="en-GB" sz="4000">
                <a:solidFill>
                  <a:srgbClr val="FFFFFF"/>
                </a:solidFill>
                <a:latin typeface="Calibri"/>
                <a:cs typeface="Calibri"/>
              </a:rPr>
              <a:t>+</a:t>
            </a:r>
            <a:r>
              <a:rPr lang="en-GB" sz="4000">
                <a:latin typeface="Calibri"/>
                <a:cs typeface="Calibri"/>
              </a:rPr>
              <a:t> Limited duplications</a:t>
            </a:r>
          </a:p>
          <a:p>
            <a:r>
              <a:rPr lang="en-GB" sz="4000">
                <a:latin typeface="Calibri"/>
                <a:cs typeface="Calibri"/>
              </a:rPr>
              <a:t>+ Good performance</a:t>
            </a:r>
          </a:p>
          <a:p>
            <a:r>
              <a:rPr lang="en-GB" sz="4000">
                <a:latin typeface="Calibri"/>
                <a:cs typeface="Calibri"/>
              </a:rPr>
              <a:t>+ High standard</a:t>
            </a:r>
          </a:p>
          <a:p>
            <a:r>
              <a:rPr lang="en-GB" sz="4000">
                <a:latin typeface="Calibri"/>
                <a:cs typeface="Calibri"/>
              </a:rPr>
              <a:t>+ Fast innovation</a:t>
            </a:r>
          </a:p>
        </p:txBody>
      </p:sp>
    </p:spTree>
    <p:extLst>
      <p:ext uri="{BB962C8B-B14F-4D97-AF65-F5344CB8AC3E}">
        <p14:creationId xmlns:p14="http://schemas.microsoft.com/office/powerpoint/2010/main" val="36709204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F68C0C1-455B-4B8D-8A18-B58B4B454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A6979-0714-4377-B894-6BE4C2D6E202}" type="slidenum">
              <a:rPr lang="it-IT" noProof="0" smtClean="0"/>
              <a:t>5</a:t>
            </a:fld>
            <a:endParaRPr lang="it-IT" noProof="0"/>
          </a:p>
        </p:txBody>
      </p:sp>
      <p:pic>
        <p:nvPicPr>
          <p:cNvPr id="5" name="Immagine 11" descr="Immagine che contiene mappa&#10;&#10;Descrizione generata automaticamente">
            <a:extLst>
              <a:ext uri="{FF2B5EF4-FFF2-40B4-BE49-F238E27FC236}">
                <a16:creationId xmlns:a16="http://schemas.microsoft.com/office/drawing/2014/main" id="{0C12C424-424B-4C24-AAEA-06A118A3EF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65" t="10724" r="14871" b="13916"/>
          <a:stretch/>
        </p:blipFill>
        <p:spPr>
          <a:xfrm>
            <a:off x="-324723" y="1387485"/>
            <a:ext cx="12840669" cy="5516908"/>
          </a:xfrm>
          <a:prstGeom prst="rect">
            <a:avLst/>
          </a:prstGeom>
        </p:spPr>
      </p:pic>
      <p:pic>
        <p:nvPicPr>
          <p:cNvPr id="7" name="Immagine 9">
            <a:extLst>
              <a:ext uri="{FF2B5EF4-FFF2-40B4-BE49-F238E27FC236}">
                <a16:creationId xmlns:a16="http://schemas.microsoft.com/office/drawing/2014/main" id="{5BB622F4-0CAE-47A5-AD3F-D2B4915D5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4815" y="404703"/>
            <a:ext cx="3177099" cy="1084450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63500"/>
          </a:effectLst>
        </p:spPr>
      </p:pic>
      <p:pic>
        <p:nvPicPr>
          <p:cNvPr id="9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46B6E98-F2B8-4474-9E18-44F65A41C6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669"/>
          <a:stretch/>
        </p:blipFill>
        <p:spPr>
          <a:xfrm>
            <a:off x="2248982" y="392018"/>
            <a:ext cx="2946923" cy="108916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1" name="Freccia a destra 11">
            <a:extLst>
              <a:ext uri="{FF2B5EF4-FFF2-40B4-BE49-F238E27FC236}">
                <a16:creationId xmlns:a16="http://schemas.microsoft.com/office/drawing/2014/main" id="{A5C285BA-BD9E-40B8-9279-C1FBA224FAE1}"/>
              </a:ext>
            </a:extLst>
          </p:cNvPr>
          <p:cNvSpPr/>
          <p:nvPr/>
        </p:nvSpPr>
        <p:spPr>
          <a:xfrm>
            <a:off x="5399141" y="388815"/>
            <a:ext cx="1003852" cy="556591"/>
          </a:xfrm>
          <a:prstGeom prst="rightArrow">
            <a:avLst/>
          </a:prstGeom>
          <a:gradFill>
            <a:gsLst>
              <a:gs pos="100000">
                <a:srgbClr val="4B5BAD"/>
              </a:gs>
              <a:gs pos="0">
                <a:srgbClr val="FFC33A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581C5AF-6526-450C-B234-3B626BD8ECE2}"/>
              </a:ext>
            </a:extLst>
          </p:cNvPr>
          <p:cNvSpPr txBox="1"/>
          <p:nvPr/>
        </p:nvSpPr>
        <p:spPr>
          <a:xfrm>
            <a:off x="9861805" y="155128"/>
            <a:ext cx="2084468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600" b="1">
                <a:solidFill>
                  <a:schemeClr val="bg1"/>
                </a:solidFill>
                <a:latin typeface="Calibri"/>
                <a:cs typeface="Calibri"/>
              </a:rPr>
              <a:t>GLOBAL DATA BY DEFAULT</a:t>
            </a:r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839BE2-17D9-472E-84AC-9E97DF0E0295}"/>
              </a:ext>
            </a:extLst>
          </p:cNvPr>
          <p:cNvSpPr txBox="1"/>
          <p:nvPr/>
        </p:nvSpPr>
        <p:spPr>
          <a:xfrm>
            <a:off x="4344180" y="936642"/>
            <a:ext cx="3036968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400" b="1">
                <a:solidFill>
                  <a:schemeClr val="bg1"/>
                </a:solidFill>
                <a:latin typeface="Calibri"/>
                <a:cs typeface="Calibri"/>
              </a:rPr>
              <a:t>WIKIPEDIA </a:t>
            </a:r>
            <a:endParaRPr lang="en-US" sz="1400">
              <a:solidFill>
                <a:schemeClr val="bg1"/>
              </a:solidFill>
              <a:latin typeface="Gill Sans MT" panose="020B0502020104020203"/>
              <a:cs typeface="Calibri"/>
            </a:endParaRPr>
          </a:p>
          <a:p>
            <a:pPr algn="ctr"/>
            <a:r>
              <a:rPr lang="en-GB" sz="1400" b="1">
                <a:solidFill>
                  <a:schemeClr val="bg1"/>
                </a:solidFill>
                <a:latin typeface="Calibri"/>
                <a:cs typeface="Calibri"/>
              </a:rPr>
              <a:t>OF APPLIED </a:t>
            </a:r>
            <a:endParaRPr lang="en-US" sz="1400">
              <a:solidFill>
                <a:schemeClr val="bg1"/>
              </a:solidFill>
            </a:endParaRPr>
          </a:p>
          <a:p>
            <a:pPr algn="ctr"/>
            <a:r>
              <a:rPr lang="en-GB" sz="1400" b="1">
                <a:solidFill>
                  <a:schemeClr val="bg1"/>
                </a:solidFill>
                <a:latin typeface="Calibri"/>
                <a:cs typeface="Calibri"/>
              </a:rPr>
              <a:t>DATASTREAMS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9588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C2576DC-5742-4F51-8390-943BEB30F33F}"/>
              </a:ext>
            </a:extLst>
          </p:cNvPr>
          <p:cNvSpPr/>
          <p:nvPr/>
        </p:nvSpPr>
        <p:spPr>
          <a:xfrm>
            <a:off x="332678" y="1113263"/>
            <a:ext cx="5315413" cy="479502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837643-4C48-43DC-B69E-BED7B809E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A6979-0714-4377-B894-6BE4C2D6E202}" type="slidenum">
              <a:rPr lang="it-IT" noProof="0" smtClean="0"/>
              <a:t>6</a:t>
            </a:fld>
            <a:endParaRPr lang="it-IT" noProof="0"/>
          </a:p>
        </p:txBody>
      </p:sp>
      <p:pic>
        <p:nvPicPr>
          <p:cNvPr id="5" name="Immagine 4" descr="Immagine che contiene mappa&#10;&#10;Descrizione generata automaticamente">
            <a:extLst>
              <a:ext uri="{FF2B5EF4-FFF2-40B4-BE49-F238E27FC236}">
                <a16:creationId xmlns:a16="http://schemas.microsoft.com/office/drawing/2014/main" id="{83CEFBF0-D802-4756-A32F-6A3A5E4682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50" r="23718" b="4165"/>
          <a:stretch/>
        </p:blipFill>
        <p:spPr>
          <a:xfrm>
            <a:off x="6071226" y="1115476"/>
            <a:ext cx="5662292" cy="4793010"/>
          </a:xfrm>
          <a:prstGeom prst="rect">
            <a:avLst/>
          </a:prstGeom>
        </p:spPr>
      </p:pic>
      <p:pic>
        <p:nvPicPr>
          <p:cNvPr id="7" name="Immagine 6" descr="A picture containing map&#10;&#10;Description automatically generated">
            <a:extLst>
              <a:ext uri="{FF2B5EF4-FFF2-40B4-BE49-F238E27FC236}">
                <a16:creationId xmlns:a16="http://schemas.microsoft.com/office/drawing/2014/main" id="{8FB10057-6BA1-439D-8F0A-555796AF9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7466" y="245157"/>
            <a:ext cx="6788737" cy="6788737"/>
          </a:xfrm>
          <a:prstGeom prst="rect">
            <a:avLst/>
          </a:prstGeom>
        </p:spPr>
      </p:pic>
      <p:sp>
        <p:nvSpPr>
          <p:cNvPr id="12" name="Titolo 10">
            <a:extLst>
              <a:ext uri="{FF2B5EF4-FFF2-40B4-BE49-F238E27FC236}">
                <a16:creationId xmlns:a16="http://schemas.microsoft.com/office/drawing/2014/main" id="{78D526E2-4BEA-47BC-B1B7-31568C0DF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242" y="521272"/>
            <a:ext cx="11430947" cy="588108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br>
              <a:rPr lang="en-GB" b="1">
                <a:latin typeface="Calibri"/>
                <a:cs typeface="Calibri"/>
              </a:rPr>
            </a:br>
            <a:r>
              <a:rPr lang="en-GB" b="1">
                <a:latin typeface="Calibri"/>
                <a:cs typeface="Calibri"/>
              </a:rPr>
              <a:t>IMPLEMENT YOUR COUNTRY DATA IN THE EARTH FRAMEWORK </a:t>
            </a:r>
            <a:endParaRPr lang="en-GB">
              <a:ea typeface="+mn-lt"/>
              <a:cs typeface="+mn-lt"/>
            </a:endParaRPr>
          </a:p>
          <a:p>
            <a:endParaRPr lang="en-GB" b="1">
              <a:latin typeface="Calibri"/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04BE3D-27E4-4915-9C73-41BAAB84A217}"/>
              </a:ext>
            </a:extLst>
          </p:cNvPr>
          <p:cNvSpPr txBox="1"/>
          <p:nvPr/>
        </p:nvSpPr>
        <p:spPr>
          <a:xfrm>
            <a:off x="13790" y="1243301"/>
            <a:ext cx="3036968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400" b="1">
                <a:latin typeface="Calibri"/>
                <a:cs typeface="Calibri"/>
              </a:rPr>
              <a:t>Open Street Map. Nigeria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501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55A884-CC07-41C3-B453-3A1F428C0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A6979-0714-4377-B894-6BE4C2D6E202}" type="slidenum">
              <a:rPr lang="it-IT" noProof="0" dirty="0" smtClean="0"/>
              <a:t>7</a:t>
            </a:fld>
            <a:endParaRPr lang="it-IT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2EB97D3-8247-4CDD-8132-E1D0FB179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1616" y="560832"/>
            <a:ext cx="7729728" cy="1188720"/>
          </a:xfrm>
        </p:spPr>
        <p:txBody>
          <a:bodyPr/>
          <a:lstStyle/>
          <a:p>
            <a:r>
              <a:rPr lang="en-GB"/>
              <a:t>WHAT IF YOU ARE MISSING DATA?</a:t>
            </a:r>
          </a:p>
        </p:txBody>
      </p:sp>
    </p:spTree>
    <p:extLst>
      <p:ext uri="{BB962C8B-B14F-4D97-AF65-F5344CB8AC3E}">
        <p14:creationId xmlns:p14="http://schemas.microsoft.com/office/powerpoint/2010/main" val="19723125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ransport, wave, dark, night sky&#10;&#10;Description automatically generated">
            <a:extLst>
              <a:ext uri="{FF2B5EF4-FFF2-40B4-BE49-F238E27FC236}">
                <a16:creationId xmlns:a16="http://schemas.microsoft.com/office/drawing/2014/main" id="{E8A9A9ED-EAFA-4FBD-ACC8-D97E15117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854" b="14854"/>
          <a:stretch/>
        </p:blipFill>
        <p:spPr>
          <a:xfrm>
            <a:off x="0" y="-1270001"/>
            <a:ext cx="12192001" cy="8128001"/>
          </a:xfrm>
          <a:prstGeom prst="rect">
            <a:avLst/>
          </a:prstGeom>
        </p:spPr>
      </p:pic>
      <p:sp>
        <p:nvSpPr>
          <p:cNvPr id="10" name="TextBox 1">
            <a:extLst>
              <a:ext uri="{FF2B5EF4-FFF2-40B4-BE49-F238E27FC236}">
                <a16:creationId xmlns:a16="http://schemas.microsoft.com/office/drawing/2014/main" id="{98AD26A7-906B-4848-88DF-83527E456558}"/>
              </a:ext>
            </a:extLst>
          </p:cNvPr>
          <p:cNvSpPr txBox="1"/>
          <p:nvPr/>
        </p:nvSpPr>
        <p:spPr>
          <a:xfrm rot="10800000" flipV="1">
            <a:off x="552710" y="2324628"/>
            <a:ext cx="5647874" cy="2369880"/>
          </a:xfrm>
          <a:prstGeom prst="rect">
            <a:avLst/>
          </a:prstGeom>
          <a:solidFill>
            <a:srgbClr val="0A002E">
              <a:alpha val="44000"/>
            </a:srgbClr>
          </a:solidFill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6000" b="1">
                <a:solidFill>
                  <a:schemeClr val="bg1"/>
                </a:solidFill>
              </a:rPr>
              <a:t>I. </a:t>
            </a:r>
            <a:endParaRPr lang="en-US" sz="6000">
              <a:solidFill>
                <a:schemeClr val="bg1"/>
              </a:solidFill>
            </a:endParaRPr>
          </a:p>
          <a:p>
            <a:pPr algn="ctr"/>
            <a:r>
              <a:rPr lang="en-GB" sz="4400" b="1">
                <a:solidFill>
                  <a:schemeClr val="bg1"/>
                </a:solidFill>
              </a:rPr>
              <a:t>INFRASTRUCTURE</a:t>
            </a:r>
            <a:endParaRPr lang="en-GB" sz="4400" b="1">
              <a:solidFill>
                <a:schemeClr val="bg1"/>
              </a:solidFill>
              <a:cs typeface="Calibri"/>
            </a:endParaRPr>
          </a:p>
          <a:p>
            <a:pPr algn="ctr"/>
            <a:r>
              <a:rPr lang="en-GB" sz="4400" b="1">
                <a:solidFill>
                  <a:schemeClr val="bg1"/>
                </a:solidFill>
              </a:rPr>
              <a:t>DETECTION</a:t>
            </a:r>
            <a:endParaRPr lang="en-GB" sz="4400" b="1">
              <a:solidFill>
                <a:schemeClr val="bg1"/>
              </a:solidFill>
              <a:cs typeface="Calibri"/>
            </a:endParaRP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C8545640-3246-4A5A-81E4-DD44D72B7E14}"/>
              </a:ext>
            </a:extLst>
          </p:cNvPr>
          <p:cNvSpPr txBox="1"/>
          <p:nvPr/>
        </p:nvSpPr>
        <p:spPr>
          <a:xfrm>
            <a:off x="6543086" y="2324947"/>
            <a:ext cx="5132185" cy="2369880"/>
          </a:xfrm>
          <a:prstGeom prst="rect">
            <a:avLst/>
          </a:prstGeom>
          <a:solidFill>
            <a:srgbClr val="0A002E">
              <a:alpha val="44000"/>
            </a:srgbClr>
          </a:solidFill>
          <a:ln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rtl="0"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6000" b="1">
                <a:solidFill>
                  <a:schemeClr val="bg1"/>
                </a:solidFill>
              </a:rPr>
              <a:t>II. </a:t>
            </a:r>
          </a:p>
          <a:p>
            <a:pPr algn="ctr"/>
            <a:r>
              <a:rPr lang="en-GB" sz="4400" b="1">
                <a:solidFill>
                  <a:schemeClr val="bg1"/>
                </a:solidFill>
              </a:rPr>
              <a:t>DEMAND PREDICTION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5CED45A-76C2-4A68-BA8F-C92921075CD0}"/>
              </a:ext>
            </a:extLst>
          </p:cNvPr>
          <p:cNvGrpSpPr/>
          <p:nvPr/>
        </p:nvGrpSpPr>
        <p:grpSpPr>
          <a:xfrm>
            <a:off x="10269556" y="41356"/>
            <a:ext cx="2063828" cy="706829"/>
            <a:chOff x="11839460" y="830899"/>
            <a:chExt cx="2596309" cy="89044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0C75F0B-2CAF-4287-A473-4A0678369AEE}"/>
                </a:ext>
              </a:extLst>
            </p:cNvPr>
            <p:cNvSpPr/>
            <p:nvPr/>
          </p:nvSpPr>
          <p:spPr>
            <a:xfrm>
              <a:off x="11909233" y="860234"/>
              <a:ext cx="2276819" cy="85380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 rtl="0">
                <a:defRPr lang="it-it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GB"/>
            </a:p>
          </p:txBody>
        </p:sp>
        <p:pic>
          <p:nvPicPr>
            <p:cNvPr id="22" name="Picture 21" descr="Logo&#10;&#10;Description automatically generated">
              <a:extLst>
                <a:ext uri="{FF2B5EF4-FFF2-40B4-BE49-F238E27FC236}">
                  <a16:creationId xmlns:a16="http://schemas.microsoft.com/office/drawing/2014/main" id="{FE2E73BA-353E-4885-A1EC-ACE68B7309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839460" y="830899"/>
              <a:ext cx="2596309" cy="890443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8175571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B906A9-2AD7-441F-BEA9-E70773DE3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8A7A6979-0714-4377-B894-6BE4C2D6E202}" type="slidenum">
              <a:rPr lang="it-IT" noProof="0" smtClean="0"/>
              <a:t>9</a:t>
            </a:fld>
            <a:endParaRPr lang="it-IT" noProof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6327E1D3-EF5F-4E1A-8418-E3B864872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1350" y="988704"/>
            <a:ext cx="2603809" cy="2659840"/>
          </a:xfrm>
          <a:prstGeom prst="rect">
            <a:avLst/>
          </a:prstGeom>
        </p:spPr>
      </p:pic>
      <p:pic>
        <p:nvPicPr>
          <p:cNvPr id="7" name="Picture 8" descr="A picture containing sky, outdoor, pylon, railroad&#10;&#10;Description automatically generated">
            <a:extLst>
              <a:ext uri="{FF2B5EF4-FFF2-40B4-BE49-F238E27FC236}">
                <a16:creationId xmlns:a16="http://schemas.microsoft.com/office/drawing/2014/main" id="{2E0B17A5-9D0A-4A01-A078-F93088CC98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8546" y="988855"/>
            <a:ext cx="2761785" cy="1934508"/>
          </a:xfrm>
          <a:prstGeom prst="rect">
            <a:avLst/>
          </a:prstGeom>
        </p:spPr>
      </p:pic>
      <p:pic>
        <p:nvPicPr>
          <p:cNvPr id="9" name="Picture 9" descr="A picture containing sky, grass, outdoor, factory&#10;&#10;Description automatically generated">
            <a:extLst>
              <a:ext uri="{FF2B5EF4-FFF2-40B4-BE49-F238E27FC236}">
                <a16:creationId xmlns:a16="http://schemas.microsoft.com/office/drawing/2014/main" id="{14FCFBF2-9731-4D07-955B-0888B08729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3984" y="3793197"/>
            <a:ext cx="3430858" cy="1762043"/>
          </a:xfrm>
          <a:prstGeom prst="rect">
            <a:avLst/>
          </a:prstGeom>
        </p:spPr>
      </p:pic>
      <p:pic>
        <p:nvPicPr>
          <p:cNvPr id="11" name="Picture 10" descr="A picture containing sky, outdoor, day&#10;&#10;Description automatically generated">
            <a:extLst>
              <a:ext uri="{FF2B5EF4-FFF2-40B4-BE49-F238E27FC236}">
                <a16:creationId xmlns:a16="http://schemas.microsoft.com/office/drawing/2014/main" id="{6770BDE1-264D-4F0A-8037-B028F80FA34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180" r="-3367" b="13029"/>
          <a:stretch/>
        </p:blipFill>
        <p:spPr>
          <a:xfrm>
            <a:off x="8813180" y="3153160"/>
            <a:ext cx="2854777" cy="2279668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6A29455F-B5AE-4445-9A80-6D0797BA7B1E}"/>
              </a:ext>
            </a:extLst>
          </p:cNvPr>
          <p:cNvGrpSpPr/>
          <p:nvPr/>
        </p:nvGrpSpPr>
        <p:grpSpPr>
          <a:xfrm>
            <a:off x="1116553" y="990701"/>
            <a:ext cx="2657766" cy="2105574"/>
            <a:chOff x="1088675" y="1845628"/>
            <a:chExt cx="2657766" cy="2105574"/>
          </a:xfrm>
        </p:grpSpPr>
        <p:pic>
          <p:nvPicPr>
            <p:cNvPr id="15" name="Picture 14" descr="Map&#10;&#10;Description automatically generated">
              <a:extLst>
                <a:ext uri="{FF2B5EF4-FFF2-40B4-BE49-F238E27FC236}">
                  <a16:creationId xmlns:a16="http://schemas.microsoft.com/office/drawing/2014/main" id="{57DC69EE-6606-40E3-B18B-7D36C8F936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88675" y="1845628"/>
              <a:ext cx="2657766" cy="2105574"/>
            </a:xfrm>
            <a:prstGeom prst="rect">
              <a:avLst/>
            </a:prstGeom>
          </p:spPr>
        </p:pic>
        <p:sp>
          <p:nvSpPr>
            <p:cNvPr id="17" name="Subtitle 2">
              <a:extLst>
                <a:ext uri="{FF2B5EF4-FFF2-40B4-BE49-F238E27FC236}">
                  <a16:creationId xmlns:a16="http://schemas.microsoft.com/office/drawing/2014/main" id="{ACE7BCD9-F199-4845-9250-615C895C8913}"/>
                </a:ext>
              </a:extLst>
            </p:cNvPr>
            <p:cNvSpPr txBox="1">
              <a:spLocks/>
            </p:cNvSpPr>
            <p:nvPr/>
          </p:nvSpPr>
          <p:spPr>
            <a:xfrm>
              <a:off x="1093133" y="1870614"/>
              <a:ext cx="1507557" cy="247632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3200" b="1">
                  <a:solidFill>
                    <a:srgbClr val="FFFFFF"/>
                  </a:solidFill>
                  <a:latin typeface="Gill Sans"/>
                </a:rPr>
                <a:t>Before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0D0D8BB-0738-4111-B481-651AC1353548}"/>
              </a:ext>
            </a:extLst>
          </p:cNvPr>
          <p:cNvGrpSpPr/>
          <p:nvPr/>
        </p:nvGrpSpPr>
        <p:grpSpPr>
          <a:xfrm>
            <a:off x="1121012" y="3629822"/>
            <a:ext cx="2659517" cy="2103314"/>
            <a:chOff x="3927401" y="1845627"/>
            <a:chExt cx="2659517" cy="2103314"/>
          </a:xfrm>
        </p:grpSpPr>
        <p:pic>
          <p:nvPicPr>
            <p:cNvPr id="13" name="Picture 12" descr="Map&#10;&#10;Description automatically generated">
              <a:extLst>
                <a:ext uri="{FF2B5EF4-FFF2-40B4-BE49-F238E27FC236}">
                  <a16:creationId xmlns:a16="http://schemas.microsoft.com/office/drawing/2014/main" id="{F1567D88-39D0-4225-A15E-4266D25D2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29193" y="1845627"/>
              <a:ext cx="2657725" cy="2103314"/>
            </a:xfrm>
            <a:prstGeom prst="rect">
              <a:avLst/>
            </a:prstGeom>
          </p:spPr>
        </p:pic>
        <p:sp>
          <p:nvSpPr>
            <p:cNvPr id="24" name="Subtitle 2">
              <a:extLst>
                <a:ext uri="{FF2B5EF4-FFF2-40B4-BE49-F238E27FC236}">
                  <a16:creationId xmlns:a16="http://schemas.microsoft.com/office/drawing/2014/main" id="{0999C1D0-E81A-4890-8D55-36CDF6049C2C}"/>
                </a:ext>
              </a:extLst>
            </p:cNvPr>
            <p:cNvSpPr txBox="1">
              <a:spLocks/>
            </p:cNvSpPr>
            <p:nvPr/>
          </p:nvSpPr>
          <p:spPr>
            <a:xfrm>
              <a:off x="3927401" y="1870614"/>
              <a:ext cx="1507557" cy="247632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en-US" sz="3200" b="1">
                  <a:solidFill>
                    <a:srgbClr val="FFFFFF"/>
                  </a:solidFill>
                  <a:latin typeface="Gill Sans"/>
                </a:rPr>
                <a:t>After</a:t>
              </a:r>
            </a:p>
          </p:txBody>
        </p:sp>
      </p:grpSp>
      <p:sp>
        <p:nvSpPr>
          <p:cNvPr id="27" name="Subtitle 2">
            <a:extLst>
              <a:ext uri="{FF2B5EF4-FFF2-40B4-BE49-F238E27FC236}">
                <a16:creationId xmlns:a16="http://schemas.microsoft.com/office/drawing/2014/main" id="{11AAA7D4-B8B5-4727-BC77-41DC2551B2E5}"/>
              </a:ext>
            </a:extLst>
          </p:cNvPr>
          <p:cNvSpPr txBox="1">
            <a:spLocks/>
          </p:cNvSpPr>
          <p:nvPr/>
        </p:nvSpPr>
        <p:spPr>
          <a:xfrm>
            <a:off x="5423523" y="922761"/>
            <a:ext cx="1777044" cy="33126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 rtl="0"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>
                <a:solidFill>
                  <a:srgbClr val="FFFFFF"/>
                </a:solidFill>
                <a:latin typeface="Gill Sans"/>
              </a:rPr>
              <a:t>Current Focus</a:t>
            </a:r>
          </a:p>
        </p:txBody>
      </p:sp>
      <p:sp>
        <p:nvSpPr>
          <p:cNvPr id="29" name="Freccia a destra 23">
            <a:extLst>
              <a:ext uri="{FF2B5EF4-FFF2-40B4-BE49-F238E27FC236}">
                <a16:creationId xmlns:a16="http://schemas.microsoft.com/office/drawing/2014/main" id="{5B6BE5D3-9293-44B3-B76B-FA527994951B}"/>
              </a:ext>
            </a:extLst>
          </p:cNvPr>
          <p:cNvSpPr/>
          <p:nvPr/>
        </p:nvSpPr>
        <p:spPr>
          <a:xfrm rot="5400000">
            <a:off x="2102854" y="2940158"/>
            <a:ext cx="691243" cy="85505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089132"/>
      </p:ext>
    </p:extLst>
  </p:cSld>
  <p:clrMapOvr>
    <a:masterClrMapping/>
  </p:clrMapOvr>
</p:sld>
</file>

<file path=ppt/theme/theme1.xml><?xml version="1.0" encoding="utf-8"?>
<a:theme xmlns:a="http://schemas.openxmlformats.org/drawingml/2006/main" name="1_Pacco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5606_TF56596226.potx" id="{C77A2B74-1348-439D-837B-4DEDED8BD6E8}" vid="{340A9B10-0A8F-4B24-877D-3FCE247B88F1}"/>
    </a:ext>
  </a:extLst>
</a:theme>
</file>

<file path=ppt/theme/theme2.xml><?xml version="1.0" encoding="utf-8"?>
<a:theme xmlns:a="http://schemas.openxmlformats.org/drawingml/2006/main" name="2_Pacco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5606_TF56596226.potx" id="{C77A2B74-1348-439D-837B-4DEDED8BD6E8}" vid="{340A9B10-0A8F-4B24-877D-3FCE247B88F1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0989b4e1-44ae-402a-bc91-259df15fbe4a">
      <UserInfo>
        <DisplayName>FRANKEN Lukas</DisplayName>
        <AccountId>49</AccountId>
        <AccountType/>
      </UserInfo>
      <UserInfo>
        <DisplayName>MAHMOOD Matin</DisplayName>
        <AccountId>19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AA85E72C6A8DF4F803428C779F4B680" ma:contentTypeVersion="12" ma:contentTypeDescription="Create a new document." ma:contentTypeScope="" ma:versionID="549cef49e84334a7848c038add8f70ea">
  <xsd:schema xmlns:xsd="http://www.w3.org/2001/XMLSchema" xmlns:xs="http://www.w3.org/2001/XMLSchema" xmlns:p="http://schemas.microsoft.com/office/2006/metadata/properties" xmlns:ns2="a8f20518-3462-493c-b4c0-eefa30198504" xmlns:ns3="0989b4e1-44ae-402a-bc91-259df15fbe4a" targetNamespace="http://schemas.microsoft.com/office/2006/metadata/properties" ma:root="true" ma:fieldsID="10ce3926b3143525224ae6b717429057" ns2:_="" ns3:_="">
    <xsd:import namespace="a8f20518-3462-493c-b4c0-eefa30198504"/>
    <xsd:import namespace="0989b4e1-44ae-402a-bc91-259df15fbe4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f20518-3462-493c-b4c0-eefa301985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89b4e1-44ae-402a-bc91-259df15fbe4a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A451F4C-A3A1-4FF3-AEA5-AE3EFF175B0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8775A23-75CA-4614-9647-C9B2CE742CA2}">
  <ds:schemaRefs>
    <ds:schemaRef ds:uri="0989b4e1-44ae-402a-bc91-259df15fbe4a"/>
    <ds:schemaRef ds:uri="a8f20518-3462-493c-b4c0-eefa3019850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D6FFFE55-A600-4224-A02B-A5FDC0486CBB}">
  <ds:schemaRefs>
    <ds:schemaRef ds:uri="0989b4e1-44ae-402a-bc91-259df15fbe4a"/>
    <ds:schemaRef ds:uri="a8f20518-3462-493c-b4c0-eefa3019850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Pacco</Template>
  <Application>Microsoft Office PowerPoint</Application>
  <PresentationFormat>Widescreen</PresentationFormat>
  <Slides>20</Slides>
  <Notes>2</Notes>
  <HiddenSlides>0</HiddenSlide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1_Pacco</vt:lpstr>
      <vt:lpstr>2_Pacco</vt:lpstr>
      <vt:lpstr>2_Office Theme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IMPLEMENT YOUR COUNTRY DATA IN THE EARTH FRAMEWORK  </vt:lpstr>
      <vt:lpstr>WHAT IF YOU ARE MISSING DATA?</vt:lpstr>
      <vt:lpstr>PowerPoint Presentation</vt:lpstr>
      <vt:lpstr>PowerPoint Presentation</vt:lpstr>
      <vt:lpstr>PowerPoint Presentation</vt:lpstr>
      <vt:lpstr>Hydrogen and GIS</vt:lpstr>
      <vt:lpstr>Example Output:  Investments for 2050 net Zero Scenarios</vt:lpstr>
      <vt:lpstr>Example Output:  Investments + OPERATION for 2050 net Zero Scenarios</vt:lpstr>
      <vt:lpstr>Example Output:  Investments + OPERATION for 2050 net Zero Scenarios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OPEN ENERGY SYSTEM MODEL EXPANSION: AFRICA</dc:title>
  <dc:creator>Ilaria Capelli;Max Parzen</dc:creator>
  <cp:revision>75</cp:revision>
  <dcterms:created xsi:type="dcterms:W3CDTF">2021-03-07T07:54:48Z</dcterms:created>
  <dcterms:modified xsi:type="dcterms:W3CDTF">2022-03-01T09:59:03Z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0x0101007AA85E72C6A8DF4F803428C779F4B680</vt:lpwstr>
  </property>
</Properties>
</file>