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61" r:id="rId5"/>
    <p:sldMasterId id="2147483807" r:id="rId6"/>
    <p:sldMasterId id="2147483819" r:id="rId7"/>
    <p:sldMasterId id="2147483838" r:id="rId8"/>
  </p:sldMasterIdLst>
  <p:notesMasterIdLst>
    <p:notesMasterId r:id="rId40"/>
  </p:notesMasterIdLst>
  <p:handoutMasterIdLst>
    <p:handoutMasterId r:id="rId41"/>
  </p:handoutMasterIdLst>
  <p:sldIdLst>
    <p:sldId id="673" r:id="rId9"/>
    <p:sldId id="676" r:id="rId10"/>
    <p:sldId id="683" r:id="rId11"/>
    <p:sldId id="645" r:id="rId12"/>
    <p:sldId id="702" r:id="rId13"/>
    <p:sldId id="696" r:id="rId14"/>
    <p:sldId id="678" r:id="rId15"/>
    <p:sldId id="690" r:id="rId16"/>
    <p:sldId id="688" r:id="rId17"/>
    <p:sldId id="689" r:id="rId18"/>
    <p:sldId id="697" r:id="rId19"/>
    <p:sldId id="698" r:id="rId20"/>
    <p:sldId id="651" r:id="rId21"/>
    <p:sldId id="699" r:id="rId22"/>
    <p:sldId id="680" r:id="rId23"/>
    <p:sldId id="664" r:id="rId24"/>
    <p:sldId id="701" r:id="rId25"/>
    <p:sldId id="666" r:id="rId26"/>
    <p:sldId id="677" r:id="rId27"/>
    <p:sldId id="646" r:id="rId28"/>
    <p:sldId id="647" r:id="rId29"/>
    <p:sldId id="654" r:id="rId30"/>
    <p:sldId id="653" r:id="rId31"/>
    <p:sldId id="660" r:id="rId32"/>
    <p:sldId id="659" r:id="rId33"/>
    <p:sldId id="669" r:id="rId34"/>
    <p:sldId id="667" r:id="rId35"/>
    <p:sldId id="668" r:id="rId36"/>
    <p:sldId id="671" r:id="rId37"/>
    <p:sldId id="662" r:id="rId38"/>
    <p:sldId id="665" r:id="rId39"/>
  </p:sldIdLst>
  <p:sldSz cx="12192000" cy="6858000"/>
  <p:notesSz cx="7104063" cy="10234613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3284EC-DB70-571B-D3CB-9024F03737A5}" name="PARZEN Maximilian" initials="PM" userId="S::s1827105@ed.ac.uk::c60461ba-f535-42c3-b0e2-5ac881ca89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394"/>
    <a:srgbClr val="DE40C6"/>
    <a:srgbClr val="B9BF00"/>
    <a:srgbClr val="000000"/>
    <a:srgbClr val="0015FF"/>
    <a:srgbClr val="0400FF"/>
    <a:srgbClr val="5B46E3"/>
    <a:srgbClr val="FFFFFF"/>
    <a:srgbClr val="F5F5FC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D3480-0B20-B714-CEC1-AFAE1B748B9D}" v="376" dt="2022-02-16T13:56:36.408"/>
    <p1510:client id="{2DB38EFD-45D9-3686-2610-CD2A8DB7CA04}" v="1244" dt="2022-01-27T13:25:35.480"/>
    <p1510:client id="{30E4EB56-E4C9-4A0C-A967-0D7163A85996}" v="929" dt="2022-04-11T12:47:42.539"/>
    <p1510:client id="{31DB839A-A8AB-C96A-1D51-48B40598C6AA}" v="230" dt="2022-03-01T09:59:03.382"/>
    <p1510:client id="{3822AE77-1F74-B75F-3964-D157E3B50EBA}" v="8" dt="2022-03-01T06:43:52.154"/>
    <p1510:client id="{4E6E03EC-87AE-55B5-B80A-0C0D1C638C70}" v="402" dt="2022-04-25T23:20:29.772"/>
    <p1510:client id="{520B6AB2-FA25-CBE4-FC56-29BE27DB5698}" v="13" dt="2022-04-25T21:50:50.382"/>
    <p1510:client id="{546B1127-4E96-E93B-CEF1-3E8A4C7D4377}" v="2752" dt="2022-02-15T03:20:13.451"/>
    <p1510:client id="{56178F5D-DF59-1FF9-31DB-AB0755A18282}" v="29" dt="2022-01-26T16:54:24.347"/>
    <p1510:client id="{62490E4E-6504-3906-6CA8-3CE296C645A7}" v="6" dt="2022-02-19T21:45:34.987"/>
    <p1510:client id="{68D7A771-7F15-A266-90D5-C035737BCBAB}" v="420" dt="2022-01-27T12:08:05.224"/>
    <p1510:client id="{8219A0EF-E275-BFE7-371C-61CD3C29032C}" v="1608" dt="2022-04-12T12:13:07.770"/>
    <p1510:client id="{822341D2-4197-0286-1678-FF119ECDBDEB}" v="5847" dt="2022-04-11T22:11:34.038"/>
    <p1510:client id="{93441F59-5E4A-5BF4-1320-D9A3C693E60D}" v="123" dt="2022-02-16T14:58:22.127"/>
    <p1510:client id="{93C5681C-D28F-C076-5130-B5DDA3B0007E}" v="583" dt="2022-01-26T20:33:21.529"/>
    <p1510:client id="{B3738864-6D65-4AD3-B42F-989CC9DAA86D}" v="5239" dt="2022-01-27T13:42:49.979"/>
    <p1510:client id="{C47D5F9B-25C2-4A26-946B-874FF53FCC68}" v="69" dt="2022-01-27T09:15:29.132"/>
    <p1510:client id="{CEEAFBA9-7027-4DD2-9810-2E0D7FD8E1DE}" v="5" dt="2022-04-26T01:05:46.826"/>
    <p1510:client id="{D67CFF8A-E752-C86C-EF8C-805B0A6E1351}" v="17" dt="2022-03-01T06:21:29.738"/>
    <p1510:client id="{E3509E40-E936-4C6A-D839-8EFAD579E5FA}" v="3230" dt="2022-04-08T15:12:38.826"/>
    <p1510:client id="{E771CDCB-F0DF-9057-6139-3CBFFCFCF7EB}" v="3730" dt="2022-01-26T19:30:09.491"/>
    <p1510:client id="{EB1A7075-5D8C-4B2C-805B-372551800F9A}" v="24" dt="2022-01-27T08:45:26.609"/>
    <p1510:client id="{EFC3D79E-0575-ED44-B5E1-D03CDECABDFD}" v="67" dt="2022-03-01T06:38:06.754"/>
    <p1510:client id="{F91148E2-8DF0-3AF4-2894-417CE7CCD5A9}" v="13" dt="2022-01-31T12:34:14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ZEN Maximilian" userId="S::s1827105@ed.ac.uk::c60461ba-f535-42c3-b0e2-5ac881ca8955" providerId="AD" clId="Web-{CEEAFBA9-7027-4DD2-9810-2E0D7FD8E1DE}"/>
    <pc:docChg chg="delSld modSld">
      <pc:chgData name="PARZEN Maximilian" userId="S::s1827105@ed.ac.uk::c60461ba-f535-42c3-b0e2-5ac881ca8955" providerId="AD" clId="Web-{CEEAFBA9-7027-4DD2-9810-2E0D7FD8E1DE}" dt="2022-04-26T01:05:46.826" v="4" actId="1076"/>
      <pc:docMkLst>
        <pc:docMk/>
      </pc:docMkLst>
      <pc:sldChg chg="modSp">
        <pc:chgData name="PARZEN Maximilian" userId="S::s1827105@ed.ac.uk::c60461ba-f535-42c3-b0e2-5ac881ca8955" providerId="AD" clId="Web-{CEEAFBA9-7027-4DD2-9810-2E0D7FD8E1DE}" dt="2022-04-26T01:05:46.826" v="4" actId="1076"/>
        <pc:sldMkLst>
          <pc:docMk/>
          <pc:sldMk cId="3827312652" sldId="676"/>
        </pc:sldMkLst>
        <pc:spChg chg="mod">
          <ac:chgData name="PARZEN Maximilian" userId="S::s1827105@ed.ac.uk::c60461ba-f535-42c3-b0e2-5ac881ca8955" providerId="AD" clId="Web-{CEEAFBA9-7027-4DD2-9810-2E0D7FD8E1DE}" dt="2022-04-26T01:05:40.701" v="2" actId="1076"/>
          <ac:spMkLst>
            <pc:docMk/>
            <pc:sldMk cId="3827312652" sldId="676"/>
            <ac:spMk id="14" creationId="{BE78A207-56E6-0E42-5172-62CC89597CCF}"/>
          </ac:spMkLst>
        </pc:spChg>
        <pc:spChg chg="mod">
          <ac:chgData name="PARZEN Maximilian" userId="S::s1827105@ed.ac.uk::c60461ba-f535-42c3-b0e2-5ac881ca8955" providerId="AD" clId="Web-{CEEAFBA9-7027-4DD2-9810-2E0D7FD8E1DE}" dt="2022-04-26T01:05:46.826" v="4" actId="1076"/>
          <ac:spMkLst>
            <pc:docMk/>
            <pc:sldMk cId="3827312652" sldId="676"/>
            <ac:spMk id="30" creationId="{19C877EE-5898-51B2-F54A-24A9384AE32E}"/>
          </ac:spMkLst>
        </pc:spChg>
      </pc:sldChg>
      <pc:sldChg chg="del">
        <pc:chgData name="PARZEN Maximilian" userId="S::s1827105@ed.ac.uk::c60461ba-f535-42c3-b0e2-5ac881ca8955" providerId="AD" clId="Web-{CEEAFBA9-7027-4DD2-9810-2E0D7FD8E1DE}" dt="2022-04-26T01:05:33.045" v="1"/>
        <pc:sldMkLst>
          <pc:docMk/>
          <pc:sldMk cId="3429431816" sldId="703"/>
        </pc:sldMkLst>
      </pc:sldChg>
      <pc:sldChg chg="del">
        <pc:chgData name="PARZEN Maximilian" userId="S::s1827105@ed.ac.uk::c60461ba-f535-42c3-b0e2-5ac881ca8955" providerId="AD" clId="Web-{CEEAFBA9-7027-4DD2-9810-2E0D7FD8E1DE}" dt="2022-04-26T01:05:28.388" v="0"/>
        <pc:sldMkLst>
          <pc:docMk/>
          <pc:sldMk cId="1992364288" sldId="704"/>
        </pc:sldMkLst>
      </pc:sldChg>
    </pc:docChg>
  </pc:docChgLst>
  <pc:docChgLst>
    <pc:chgData name="PARZEN Maximilian" userId="S::s1827105@ed.ac.uk::c60461ba-f535-42c3-b0e2-5ac881ca8955" providerId="AD" clId="Web-{62490E4E-6504-3906-6CA8-3CE296C645A7}"/>
    <pc:docChg chg="modSld">
      <pc:chgData name="PARZEN Maximilian" userId="S::s1827105@ed.ac.uk::c60461ba-f535-42c3-b0e2-5ac881ca8955" providerId="AD" clId="Web-{62490E4E-6504-3906-6CA8-3CE296C645A7}" dt="2022-02-19T21:45:34.987" v="5" actId="1076"/>
      <pc:docMkLst>
        <pc:docMk/>
      </pc:docMkLst>
      <pc:sldChg chg="modSp">
        <pc:chgData name="PARZEN Maximilian" userId="S::s1827105@ed.ac.uk::c60461ba-f535-42c3-b0e2-5ac881ca8955" providerId="AD" clId="Web-{62490E4E-6504-3906-6CA8-3CE296C645A7}" dt="2022-02-19T21:45:34.987" v="5" actId="1076"/>
        <pc:sldMkLst>
          <pc:docMk/>
          <pc:sldMk cId="1871921596" sldId="664"/>
        </pc:sldMkLst>
        <pc:grpChg chg="mod">
          <ac:chgData name="PARZEN Maximilian" userId="S::s1827105@ed.ac.uk::c60461ba-f535-42c3-b0e2-5ac881ca8955" providerId="AD" clId="Web-{62490E4E-6504-3906-6CA8-3CE296C645A7}" dt="2022-02-19T21:45:32.440" v="4" actId="1076"/>
          <ac:grpSpMkLst>
            <pc:docMk/>
            <pc:sldMk cId="1871921596" sldId="664"/>
            <ac:grpSpMk id="14" creationId="{B3A6CD13-463E-45CC-9B87-D6EB42AF9E1E}"/>
          </ac:grpSpMkLst>
        </pc:grpChg>
        <pc:picChg chg="mod">
          <ac:chgData name="PARZEN Maximilian" userId="S::s1827105@ed.ac.uk::c60461ba-f535-42c3-b0e2-5ac881ca8955" providerId="AD" clId="Web-{62490E4E-6504-3906-6CA8-3CE296C645A7}" dt="2022-02-19T21:45:34.987" v="5" actId="1076"/>
          <ac:picMkLst>
            <pc:docMk/>
            <pc:sldMk cId="1871921596" sldId="664"/>
            <ac:picMk id="8" creationId="{8ACFA37C-7E94-4515-82A6-41527FC253F5}"/>
          </ac:picMkLst>
        </pc:picChg>
      </pc:sldChg>
    </pc:docChg>
  </pc:docChgLst>
  <pc:docChgLst>
    <pc:chgData name="PARZEN Maximilian" userId="S::s1827105@ed.ac.uk::c60461ba-f535-42c3-b0e2-5ac881ca8955" providerId="AD" clId="Web-{520B6AB2-FA25-CBE4-FC56-29BE27DB5698}"/>
    <pc:docChg chg="modSld">
      <pc:chgData name="PARZEN Maximilian" userId="S::s1827105@ed.ac.uk::c60461ba-f535-42c3-b0e2-5ac881ca8955" providerId="AD" clId="Web-{520B6AB2-FA25-CBE4-FC56-29BE27DB5698}" dt="2022-04-25T21:50:50.382" v="7" actId="1076"/>
      <pc:docMkLst>
        <pc:docMk/>
      </pc:docMkLst>
      <pc:sldChg chg="addSp modSp">
        <pc:chgData name="PARZEN Maximilian" userId="S::s1827105@ed.ac.uk::c60461ba-f535-42c3-b0e2-5ac881ca8955" providerId="AD" clId="Web-{520B6AB2-FA25-CBE4-FC56-29BE27DB5698}" dt="2022-04-25T21:50:50.382" v="7" actId="1076"/>
        <pc:sldMkLst>
          <pc:docMk/>
          <pc:sldMk cId="3827312652" sldId="676"/>
        </pc:sldMkLst>
        <pc:spChg chg="add mod">
          <ac:chgData name="PARZEN Maximilian" userId="S::s1827105@ed.ac.uk::c60461ba-f535-42c3-b0e2-5ac881ca8955" providerId="AD" clId="Web-{520B6AB2-FA25-CBE4-FC56-29BE27DB5698}" dt="2022-04-25T21:50:50.382" v="7" actId="1076"/>
          <ac:spMkLst>
            <pc:docMk/>
            <pc:sldMk cId="3827312652" sldId="676"/>
            <ac:spMk id="35" creationId="{EC3A550E-A672-8892-7F99-B45997A0F2D4}"/>
          </ac:spMkLst>
        </pc:spChg>
      </pc:sldChg>
      <pc:sldChg chg="modSp">
        <pc:chgData name="PARZEN Maximilian" userId="S::s1827105@ed.ac.uk::c60461ba-f535-42c3-b0e2-5ac881ca8955" providerId="AD" clId="Web-{520B6AB2-FA25-CBE4-FC56-29BE27DB5698}" dt="2022-04-25T15:49:15.813" v="5" actId="14100"/>
        <pc:sldMkLst>
          <pc:docMk/>
          <pc:sldMk cId="2609048860" sldId="690"/>
        </pc:sldMkLst>
        <pc:spChg chg="mod">
          <ac:chgData name="PARZEN Maximilian" userId="S::s1827105@ed.ac.uk::c60461ba-f535-42c3-b0e2-5ac881ca8955" providerId="AD" clId="Web-{520B6AB2-FA25-CBE4-FC56-29BE27DB5698}" dt="2022-04-25T15:48:47.967" v="1" actId="1076"/>
          <ac:spMkLst>
            <pc:docMk/>
            <pc:sldMk cId="2609048860" sldId="690"/>
            <ac:spMk id="11" creationId="{141C7E60-B1EA-7351-4025-1F8387DDBA60}"/>
          </ac:spMkLst>
        </pc:spChg>
        <pc:grpChg chg="mod">
          <ac:chgData name="PARZEN Maximilian" userId="S::s1827105@ed.ac.uk::c60461ba-f535-42c3-b0e2-5ac881ca8955" providerId="AD" clId="Web-{520B6AB2-FA25-CBE4-FC56-29BE27DB5698}" dt="2022-04-25T15:49:15.813" v="5" actId="14100"/>
          <ac:grpSpMkLst>
            <pc:docMk/>
            <pc:sldMk cId="2609048860" sldId="690"/>
            <ac:grpSpMk id="48" creationId="{719678C8-F6AE-8605-127F-1233023E863F}"/>
          </ac:grpSpMkLst>
        </pc:grpChg>
      </pc:sldChg>
    </pc:docChg>
  </pc:docChgLst>
  <pc:docChgLst>
    <pc:chgData name="PARZEN Maximilian" userId="S::s1827105@ed.ac.uk::c60461ba-f535-42c3-b0e2-5ac881ca8955" providerId="AD" clId="Web-{546B1127-4E96-E93B-CEF1-3E8A4C7D4377}"/>
    <pc:docChg chg="addSld delSld modSld sldOrd">
      <pc:chgData name="PARZEN Maximilian" userId="S::s1827105@ed.ac.uk::c60461ba-f535-42c3-b0e2-5ac881ca8955" providerId="AD" clId="Web-{546B1127-4E96-E93B-CEF1-3E8A4C7D4377}" dt="2022-02-15T03:20:13.451" v="2117"/>
      <pc:docMkLst>
        <pc:docMk/>
      </pc:docMkLst>
      <pc:sldChg chg="del">
        <pc:chgData name="PARZEN Maximilian" userId="S::s1827105@ed.ac.uk::c60461ba-f535-42c3-b0e2-5ac881ca8955" providerId="AD" clId="Web-{546B1127-4E96-E93B-CEF1-3E8A4C7D4377}" dt="2022-02-15T00:22:13.041" v="0"/>
        <pc:sldMkLst>
          <pc:docMk/>
          <pc:sldMk cId="1615530605" sldId="405"/>
        </pc:sldMkLst>
      </pc:sldChg>
      <pc:sldChg chg="del">
        <pc:chgData name="PARZEN Maximilian" userId="S::s1827105@ed.ac.uk::c60461ba-f535-42c3-b0e2-5ac881ca8955" providerId="AD" clId="Web-{546B1127-4E96-E93B-CEF1-3E8A4C7D4377}" dt="2022-02-15T01:06:23.339" v="339"/>
        <pc:sldMkLst>
          <pc:docMk/>
          <pc:sldMk cId="841964851" sldId="466"/>
        </pc:sldMkLst>
      </pc:sldChg>
      <pc:sldChg chg="modSp">
        <pc:chgData name="PARZEN Maximilian" userId="S::s1827105@ed.ac.uk::c60461ba-f535-42c3-b0e2-5ac881ca8955" providerId="AD" clId="Web-{546B1127-4E96-E93B-CEF1-3E8A4C7D4377}" dt="2022-02-15T01:50:22.508" v="1176" actId="14100"/>
        <pc:sldMkLst>
          <pc:docMk/>
          <pc:sldMk cId="2912329503" sldId="514"/>
        </pc:sldMkLst>
        <pc:picChg chg="mod">
          <ac:chgData name="PARZEN Maximilian" userId="S::s1827105@ed.ac.uk::c60461ba-f535-42c3-b0e2-5ac881ca8955" providerId="AD" clId="Web-{546B1127-4E96-E93B-CEF1-3E8A4C7D4377}" dt="2022-02-15T01:50:22.508" v="1176" actId="14100"/>
          <ac:picMkLst>
            <pc:docMk/>
            <pc:sldMk cId="2912329503" sldId="514"/>
            <ac:picMk id="3" creationId="{2707D81C-0002-46B7-95DD-D8BFBDBEA9C9}"/>
          </ac:picMkLst>
        </pc:picChg>
      </pc:sldChg>
      <pc:sldChg chg="del">
        <pc:chgData name="PARZEN Maximilian" userId="S::s1827105@ed.ac.uk::c60461ba-f535-42c3-b0e2-5ac881ca8955" providerId="AD" clId="Web-{546B1127-4E96-E93B-CEF1-3E8A4C7D4377}" dt="2022-02-15T00:22:15.463" v="1"/>
        <pc:sldMkLst>
          <pc:docMk/>
          <pc:sldMk cId="3781313317" sldId="522"/>
        </pc:sldMkLst>
      </pc:sldChg>
      <pc:sldChg chg="modSp">
        <pc:chgData name="PARZEN Maximilian" userId="S::s1827105@ed.ac.uk::c60461ba-f535-42c3-b0e2-5ac881ca8955" providerId="AD" clId="Web-{546B1127-4E96-E93B-CEF1-3E8A4C7D4377}" dt="2022-02-15T01:50:50.306" v="1178" actId="14100"/>
        <pc:sldMkLst>
          <pc:docMk/>
          <pc:sldMk cId="336803934" sldId="542"/>
        </pc:sldMkLst>
        <pc:picChg chg="mod">
          <ac:chgData name="PARZEN Maximilian" userId="S::s1827105@ed.ac.uk::c60461ba-f535-42c3-b0e2-5ac881ca8955" providerId="AD" clId="Web-{546B1127-4E96-E93B-CEF1-3E8A4C7D4377}" dt="2022-02-15T01:50:50.306" v="1178" actId="14100"/>
          <ac:picMkLst>
            <pc:docMk/>
            <pc:sldMk cId="336803934" sldId="542"/>
            <ac:picMk id="7" creationId="{2393E01C-7FA7-46E2-8859-CA82FD428861}"/>
          </ac:picMkLst>
        </pc:picChg>
      </pc:sldChg>
      <pc:sldChg chg="ord">
        <pc:chgData name="PARZEN Maximilian" userId="S::s1827105@ed.ac.uk::c60461ba-f535-42c3-b0e2-5ac881ca8955" providerId="AD" clId="Web-{546B1127-4E96-E93B-CEF1-3E8A4C7D4377}" dt="2022-02-15T03:05:13.300" v="1910"/>
        <pc:sldMkLst>
          <pc:docMk/>
          <pc:sldMk cId="3968667986" sldId="574"/>
        </pc:sldMkLst>
      </pc:sldChg>
      <pc:sldChg chg="addSp modSp ord">
        <pc:chgData name="PARZEN Maximilian" userId="S::s1827105@ed.ac.uk::c60461ba-f535-42c3-b0e2-5ac881ca8955" providerId="AD" clId="Web-{546B1127-4E96-E93B-CEF1-3E8A4C7D4377}" dt="2022-02-15T03:10:09.182" v="1912"/>
        <pc:sldMkLst>
          <pc:docMk/>
          <pc:sldMk cId="4287442804" sldId="575"/>
        </pc:sldMkLst>
        <pc:spChg chg="add mod">
          <ac:chgData name="PARZEN Maximilian" userId="S::s1827105@ed.ac.uk::c60461ba-f535-42c3-b0e2-5ac881ca8955" providerId="AD" clId="Web-{546B1127-4E96-E93B-CEF1-3E8A4C7D4377}" dt="2022-02-15T00:32:38.501" v="58" actId="1076"/>
          <ac:spMkLst>
            <pc:docMk/>
            <pc:sldMk cId="4287442804" sldId="575"/>
            <ac:spMk id="3" creationId="{19AD1AC6-A762-40B5-B08A-429EBF54693E}"/>
          </ac:spMkLst>
        </pc:spChg>
        <pc:spChg chg="mod">
          <ac:chgData name="PARZEN Maximilian" userId="S::s1827105@ed.ac.uk::c60461ba-f535-42c3-b0e2-5ac881ca8955" providerId="AD" clId="Web-{546B1127-4E96-E93B-CEF1-3E8A4C7D4377}" dt="2022-02-15T00:32:49.298" v="59" actId="1076"/>
          <ac:spMkLst>
            <pc:docMk/>
            <pc:sldMk cId="4287442804" sldId="575"/>
            <ac:spMk id="4" creationId="{2D14BD4D-1E08-4D89-8C39-AA16A13B3D89}"/>
          </ac:spMkLst>
        </pc:spChg>
      </pc:sldChg>
      <pc:sldChg chg="modSp">
        <pc:chgData name="PARZEN Maximilian" userId="S::s1827105@ed.ac.uk::c60461ba-f535-42c3-b0e2-5ac881ca8955" providerId="AD" clId="Web-{546B1127-4E96-E93B-CEF1-3E8A4C7D4377}" dt="2022-02-15T00:28:12.087" v="4" actId="20577"/>
        <pc:sldMkLst>
          <pc:docMk/>
          <pc:sldMk cId="119829805" sldId="604"/>
        </pc:sldMkLst>
        <pc:spChg chg="mod">
          <ac:chgData name="PARZEN Maximilian" userId="S::s1827105@ed.ac.uk::c60461ba-f535-42c3-b0e2-5ac881ca8955" providerId="AD" clId="Web-{546B1127-4E96-E93B-CEF1-3E8A4C7D4377}" dt="2022-02-15T00:28:12.087" v="4" actId="20577"/>
          <ac:spMkLst>
            <pc:docMk/>
            <pc:sldMk cId="119829805" sldId="604"/>
            <ac:spMk id="13" creationId="{5D36D697-999B-43B6-8E4C-47EE38C6E73E}"/>
          </ac:spMkLst>
        </pc:spChg>
      </pc:sldChg>
      <pc:sldChg chg="addSp delSp modSp">
        <pc:chgData name="PARZEN Maximilian" userId="S::s1827105@ed.ac.uk::c60461ba-f535-42c3-b0e2-5ac881ca8955" providerId="AD" clId="Web-{546B1127-4E96-E93B-CEF1-3E8A4C7D4377}" dt="2022-02-15T00:59:45.330" v="233"/>
        <pc:sldMkLst>
          <pc:docMk/>
          <pc:sldMk cId="1411637677" sldId="622"/>
        </pc:sldMkLst>
        <pc:picChg chg="add del mod">
          <ac:chgData name="PARZEN Maximilian" userId="S::s1827105@ed.ac.uk::c60461ba-f535-42c3-b0e2-5ac881ca8955" providerId="AD" clId="Web-{546B1127-4E96-E93B-CEF1-3E8A4C7D4377}" dt="2022-02-15T00:59:45.330" v="233"/>
          <ac:picMkLst>
            <pc:docMk/>
            <pc:sldMk cId="1411637677" sldId="622"/>
            <ac:picMk id="5" creationId="{5CC01EA9-816B-4BF1-8D52-735AE9F309A9}"/>
          </ac:picMkLst>
        </pc:picChg>
      </pc:sldChg>
      <pc:sldChg chg="addSp delSp modSp new add del ord">
        <pc:chgData name="PARZEN Maximilian" userId="S::s1827105@ed.ac.uk::c60461ba-f535-42c3-b0e2-5ac881ca8955" providerId="AD" clId="Web-{546B1127-4E96-E93B-CEF1-3E8A4C7D4377}" dt="2022-02-15T03:05:11.503" v="1909"/>
        <pc:sldMkLst>
          <pc:docMk/>
          <pc:sldMk cId="3913058292" sldId="644"/>
        </pc:sldMkLst>
        <pc:spChg chg="del">
          <ac:chgData name="PARZEN Maximilian" userId="S::s1827105@ed.ac.uk::c60461ba-f535-42c3-b0e2-5ac881ca8955" providerId="AD" clId="Web-{546B1127-4E96-E93B-CEF1-3E8A4C7D4377}" dt="2022-02-15T00:35:29.350" v="61"/>
          <ac:spMkLst>
            <pc:docMk/>
            <pc:sldMk cId="3913058292" sldId="644"/>
            <ac:spMk id="3" creationId="{005DD076-C128-463F-BA62-B11FB1CDE5B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0:36:00.601" v="67" actId="1076"/>
          <ac:spMkLst>
            <pc:docMk/>
            <pc:sldMk cId="3913058292" sldId="644"/>
            <ac:spMk id="9" creationId="{B84ED058-1A44-451C-9C89-78FC33A91339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0:35:33.803" v="63" actId="1076"/>
          <ac:picMkLst>
            <pc:docMk/>
            <pc:sldMk cId="3913058292" sldId="644"/>
            <ac:picMk id="5" creationId="{6F181C7D-11DF-4E6F-9296-596F8875972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36:00.601" v="66" actId="1076"/>
          <ac:picMkLst>
            <pc:docMk/>
            <pc:sldMk cId="3913058292" sldId="644"/>
            <ac:picMk id="7" creationId="{0954DD44-8155-49A7-A416-10CEE2A5B4FA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3:50.203" v="1903" actId="1076"/>
        <pc:sldMkLst>
          <pc:docMk/>
          <pc:sldMk cId="933501206" sldId="645"/>
        </pc:sldMkLst>
        <pc:spChg chg="del">
          <ac:chgData name="PARZEN Maximilian" userId="S::s1827105@ed.ac.uk::c60461ba-f535-42c3-b0e2-5ac881ca8955" providerId="AD" clId="Web-{546B1127-4E96-E93B-CEF1-3E8A4C7D4377}" dt="2022-02-15T00:37:08.227" v="69"/>
          <ac:spMkLst>
            <pc:docMk/>
            <pc:sldMk cId="933501206" sldId="645"/>
            <ac:spMk id="3" creationId="{9AE8DA86-A849-4B94-B175-631BE00EF00B}"/>
          </ac:spMkLst>
        </pc:spChg>
        <pc:spChg chg="add mod ord">
          <ac:chgData name="PARZEN Maximilian" userId="S::s1827105@ed.ac.uk::c60461ba-f535-42c3-b0e2-5ac881ca8955" providerId="AD" clId="Web-{546B1127-4E96-E93B-CEF1-3E8A4C7D4377}" dt="2022-02-15T00:37:56.119" v="81" actId="14100"/>
          <ac:spMkLst>
            <pc:docMk/>
            <pc:sldMk cId="933501206" sldId="645"/>
            <ac:spMk id="8" creationId="{BC2576DC-5742-4F51-8390-943BEB30F33F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0:38:50.323" v="83"/>
          <ac:spMkLst>
            <pc:docMk/>
            <pc:sldMk cId="933501206" sldId="645"/>
            <ac:spMk id="10" creationId="{1EBE8713-0561-46E8-AECF-24540E88B4F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12:26.333" v="1471" actId="20577"/>
          <ac:spMkLst>
            <pc:docMk/>
            <pc:sldMk cId="933501206" sldId="645"/>
            <ac:spMk id="12" creationId="{78D526E2-4BEA-47BC-B1B7-31568C0DF465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2:23.693" v="1470"/>
          <ac:spMkLst>
            <pc:docMk/>
            <pc:sldMk cId="933501206" sldId="645"/>
            <ac:spMk id="13" creationId="{58C3355B-60DE-48FC-BA22-372387F6D6A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03:50.203" v="1903" actId="1076"/>
          <ac:spMkLst>
            <pc:docMk/>
            <pc:sldMk cId="933501206" sldId="645"/>
            <ac:spMk id="15" creationId="{AF04BE3D-27E4-4915-9C73-41BAAB84A217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0:37:11.931" v="72" actId="1076"/>
          <ac:picMkLst>
            <pc:docMk/>
            <pc:sldMk cId="933501206" sldId="645"/>
            <ac:picMk id="5" creationId="{83CEFBF0-D802-4756-A32F-6A3A5E46824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39:11.464" v="88" actId="1076"/>
          <ac:picMkLst>
            <pc:docMk/>
            <pc:sldMk cId="933501206" sldId="645"/>
            <ac:picMk id="7" creationId="{8FB10057-6BA1-439D-8F0A-555796AF9D62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1:17.903" v="1871"/>
        <pc:sldMkLst>
          <pc:docMk/>
          <pc:sldMk cId="2959341442" sldId="646"/>
        </pc:sldMkLst>
        <pc:spChg chg="del">
          <ac:chgData name="PARZEN Maximilian" userId="S::s1827105@ed.ac.uk::c60461ba-f535-42c3-b0e2-5ac881ca8955" providerId="AD" clId="Web-{546B1127-4E96-E93B-CEF1-3E8A4C7D4377}" dt="2022-02-15T00:43:00.260" v="104"/>
          <ac:spMkLst>
            <pc:docMk/>
            <pc:sldMk cId="2959341442" sldId="646"/>
            <ac:spMk id="3" creationId="{918BBB0C-1399-4CC9-B4F4-C3C74D415F3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46.477" v="306" actId="1076"/>
          <ac:spMkLst>
            <pc:docMk/>
            <pc:sldMk cId="2959341442" sldId="646"/>
            <ac:spMk id="11" creationId="{B113DE05-91ED-46EB-B0BD-8401B56F6CE3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0:55:39.559" v="178"/>
          <ac:spMkLst>
            <pc:docMk/>
            <pc:sldMk cId="2959341442" sldId="646"/>
            <ac:spMk id="12" creationId="{0A3CC4A8-21E8-4C36-9FF6-C263792F8555}"/>
          </ac:spMkLst>
        </pc:spChg>
        <pc:spChg chg="add mod ord">
          <ac:chgData name="PARZEN Maximilian" userId="S::s1827105@ed.ac.uk::c60461ba-f535-42c3-b0e2-5ac881ca8955" providerId="AD" clId="Web-{546B1127-4E96-E93B-CEF1-3E8A4C7D4377}" dt="2022-02-15T00:57:29.624" v="208" actId="14100"/>
          <ac:spMkLst>
            <pc:docMk/>
            <pc:sldMk cId="2959341442" sldId="646"/>
            <ac:spMk id="20" creationId="{52348151-FB1B-4D3B-9BC7-1D882A0225B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46.540" v="309" actId="1076"/>
          <ac:spMkLst>
            <pc:docMk/>
            <pc:sldMk cId="2959341442" sldId="646"/>
            <ac:spMk id="22" creationId="{8749BCE6-55C5-4F5E-8033-62EFBAB3B65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52.790" v="314" actId="20577"/>
          <ac:spMkLst>
            <pc:docMk/>
            <pc:sldMk cId="2959341442" sldId="646"/>
            <ac:spMk id="23" creationId="{35318E0D-AEEA-4C32-8195-3904136A9D6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18:45.691" v="1477" actId="14100"/>
          <ac:spMkLst>
            <pc:docMk/>
            <pc:sldMk cId="2959341442" sldId="646"/>
            <ac:spMk id="26" creationId="{4A86C769-D38D-42E6-8605-DEBF14AA52BB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01:17.903" v="1871"/>
          <ac:spMkLst>
            <pc:docMk/>
            <pc:sldMk cId="2959341442" sldId="646"/>
            <ac:spMk id="28" creationId="{4994018A-0B9D-4BCA-943C-776BD44538E9}"/>
          </ac:spMkLst>
        </pc:spChg>
        <pc:grpChg chg="add mod ord">
          <ac:chgData name="PARZEN Maximilian" userId="S::s1827105@ed.ac.uk::c60461ba-f535-42c3-b0e2-5ac881ca8955" providerId="AD" clId="Web-{546B1127-4E96-E93B-CEF1-3E8A4C7D4377}" dt="2022-02-15T01:04:46.509" v="307" actId="1076"/>
          <ac:grpSpMkLst>
            <pc:docMk/>
            <pc:sldMk cId="2959341442" sldId="646"/>
            <ac:grpSpMk id="21" creationId="{226E431B-9BC3-4CBC-AA83-B126F3F0BFA8}"/>
          </ac:grpSpMkLst>
        </pc:grpChg>
        <pc:picChg chg="add mod">
          <ac:chgData name="PARZEN Maximilian" userId="S::s1827105@ed.ac.uk::c60461ba-f535-42c3-b0e2-5ac881ca8955" providerId="AD" clId="Web-{546B1127-4E96-E93B-CEF1-3E8A4C7D4377}" dt="2022-02-15T01:04:46.399" v="304" actId="1076"/>
          <ac:picMkLst>
            <pc:docMk/>
            <pc:sldMk cId="2959341442" sldId="646"/>
            <ac:picMk id="5" creationId="{8147ED51-DAD0-49EA-8BF0-361181A4A51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04:46.477" v="305" actId="1076"/>
          <ac:picMkLst>
            <pc:docMk/>
            <pc:sldMk cId="2959341442" sldId="646"/>
            <ac:picMk id="7" creationId="{2C035429-562A-40C6-8DAB-5E5FD3AABE19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0:44:21.074" v="117"/>
          <ac:picMkLst>
            <pc:docMk/>
            <pc:sldMk cId="2959341442" sldId="646"/>
            <ac:picMk id="9" creationId="{1ED8A0CC-BB12-4DB3-A686-EE053F4728C2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0:56:46.373" v="192"/>
          <ac:picMkLst>
            <pc:docMk/>
            <pc:sldMk cId="2959341442" sldId="646"/>
            <ac:picMk id="14" creationId="{BAD10ED8-2D5E-405B-8E89-80530FF5F8D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04:46.540" v="308" actId="1076"/>
          <ac:picMkLst>
            <pc:docMk/>
            <pc:sldMk cId="2959341442" sldId="646"/>
            <ac:picMk id="16" creationId="{64CFB80A-6089-440A-B926-333E0ADFDA6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56:53.030" v="196" actId="1076"/>
          <ac:picMkLst>
            <pc:docMk/>
            <pc:sldMk cId="2959341442" sldId="646"/>
            <ac:picMk id="18" creationId="{7DA6520F-7724-4F25-93DE-46D6E6CE22D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0:57:00.092" v="200"/>
          <ac:picMkLst>
            <pc:docMk/>
            <pc:sldMk cId="2959341442" sldId="646"/>
            <ac:picMk id="19" creationId="{FC347F32-4AD6-485E-B53D-DF3EA23A83FA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1:04:46.556" v="311" actId="1076"/>
          <ac:picMkLst>
            <pc:docMk/>
            <pc:sldMk cId="2959341442" sldId="646"/>
            <ac:picMk id="24" creationId="{F98D7B2E-9BAD-436F-B32A-7BE62AE9DC53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1:04:46.571" v="312" actId="1076"/>
          <ac:picMkLst>
            <pc:docMk/>
            <pc:sldMk cId="2959341442" sldId="646"/>
            <ac:picMk id="25" creationId="{35B71AB9-DCCD-4AAB-9710-4E6DA233166E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2:45.155" v="1888"/>
        <pc:sldMkLst>
          <pc:docMk/>
          <pc:sldMk cId="3749958896" sldId="647"/>
        </pc:sldMkLst>
        <pc:spChg chg="del">
          <ac:chgData name="PARZEN Maximilian" userId="S::s1827105@ed.ac.uk::c60461ba-f535-42c3-b0e2-5ac881ca8955" providerId="AD" clId="Web-{546B1127-4E96-E93B-CEF1-3E8A4C7D4377}" dt="2022-02-15T00:54:58.605" v="160"/>
          <ac:spMkLst>
            <pc:docMk/>
            <pc:sldMk cId="3749958896" sldId="647"/>
            <ac:spMk id="3" creationId="{6C1BB7C7-8A9E-4E1A-BE49-2B7FC9F03E42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8:07.578" v="1546" actId="1076"/>
          <ac:spMkLst>
            <pc:docMk/>
            <pc:sldMk cId="3749958896" sldId="647"/>
            <ac:spMk id="11" creationId="{A5C285BA-BD9E-40B8-9279-C1FBA224FAE1}"/>
          </ac:spMkLst>
        </pc:spChg>
        <pc:spChg chg="add del">
          <ac:chgData name="PARZEN Maximilian" userId="S::s1827105@ed.ac.uk::c60461ba-f535-42c3-b0e2-5ac881ca8955" providerId="AD" clId="Web-{546B1127-4E96-E93B-CEF1-3E8A4C7D4377}" dt="2022-02-15T01:59:55.866" v="1203"/>
          <ac:spMkLst>
            <pc:docMk/>
            <pc:sldMk cId="3749958896" sldId="647"/>
            <ac:spMk id="12" creationId="{A6E53E43-936A-4651-9E06-67ACEC3643E8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00:34.429" v="1218"/>
          <ac:spMkLst>
            <pc:docMk/>
            <pc:sldMk cId="3749958896" sldId="647"/>
            <ac:spMk id="13" creationId="{CD5685EF-FF4F-4D4D-9809-98B19AA63A9B}"/>
          </ac:spMkLst>
        </pc:spChg>
        <pc:spChg chg="add del">
          <ac:chgData name="PARZEN Maximilian" userId="S::s1827105@ed.ac.uk::c60461ba-f535-42c3-b0e2-5ac881ca8955" providerId="AD" clId="Web-{546B1127-4E96-E93B-CEF1-3E8A4C7D4377}" dt="2022-02-15T02:01:02.557" v="1220"/>
          <ac:spMkLst>
            <pc:docMk/>
            <pc:sldMk cId="3749958896" sldId="647"/>
            <ac:spMk id="14" creationId="{01E21F77-3D68-46E8-8CAD-EEAA57C63DF1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43.895" v="1853" actId="1076"/>
          <ac:spMkLst>
            <pc:docMk/>
            <pc:sldMk cId="3749958896" sldId="647"/>
            <ac:spMk id="16" creationId="{2581C5AF-6526-450C-B234-3B626BD8ECE2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32.909" v="1438"/>
          <ac:spMkLst>
            <pc:docMk/>
            <pc:sldMk cId="3749958896" sldId="647"/>
            <ac:spMk id="18" creationId="{149A4785-413D-442B-A284-3AF19870C8A4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57.394" v="1440"/>
          <ac:spMkLst>
            <pc:docMk/>
            <pc:sldMk cId="3749958896" sldId="647"/>
            <ac:spMk id="20" creationId="{ECA32627-DFDA-4897-BD3C-675DB721B6B9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30.237" v="1437"/>
          <ac:spMkLst>
            <pc:docMk/>
            <pc:sldMk cId="3749958896" sldId="647"/>
            <ac:spMk id="21" creationId="{FAC48DA4-E80A-4DEA-9537-AF091B9A7A97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8:11.187" v="1547" actId="1076"/>
          <ac:spMkLst>
            <pc:docMk/>
            <pc:sldMk cId="3749958896" sldId="647"/>
            <ac:spMk id="22" creationId="{08839BE2-17D9-472E-84AC-9E97DF0E0295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27:27.030" v="1544"/>
          <ac:spMkLst>
            <pc:docMk/>
            <pc:sldMk cId="3749958896" sldId="647"/>
            <ac:spMk id="23" creationId="{6A42614A-8986-42F1-B593-2B58BFE832B3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02:45.155" v="1888"/>
          <ac:spMkLst>
            <pc:docMk/>
            <pc:sldMk cId="3749958896" sldId="647"/>
            <ac:spMk id="24" creationId="{290E4C5F-81ED-44B0-AD1A-0E0F04EE44FD}"/>
          </ac:spMkLst>
        </pc:spChg>
        <pc:picChg chg="add">
          <ac:chgData name="PARZEN Maximilian" userId="S::s1827105@ed.ac.uk::c60461ba-f535-42c3-b0e2-5ac881ca8955" providerId="AD" clId="Web-{546B1127-4E96-E93B-CEF1-3E8A4C7D4377}" dt="2022-02-15T01:09:17.952" v="342"/>
          <ac:picMkLst>
            <pc:docMk/>
            <pc:sldMk cId="3749958896" sldId="647"/>
            <ac:picMk id="5" creationId="{0C12C424-424B-4C24-AAEA-06A118A3EF47}"/>
          </ac:picMkLst>
        </pc:picChg>
        <pc:picChg chg="add">
          <ac:chgData name="PARZEN Maximilian" userId="S::s1827105@ed.ac.uk::c60461ba-f535-42c3-b0e2-5ac881ca8955" providerId="AD" clId="Web-{546B1127-4E96-E93B-CEF1-3E8A4C7D4377}" dt="2022-02-15T01:09:17.983" v="343"/>
          <ac:picMkLst>
            <pc:docMk/>
            <pc:sldMk cId="3749958896" sldId="647"/>
            <ac:picMk id="7" creationId="{5BB622F4-0CAE-47A5-AD3F-D2B4915D5DA9}"/>
          </ac:picMkLst>
        </pc:picChg>
        <pc:picChg chg="add">
          <ac:chgData name="PARZEN Maximilian" userId="S::s1827105@ed.ac.uk::c60461ba-f535-42c3-b0e2-5ac881ca8955" providerId="AD" clId="Web-{546B1127-4E96-E93B-CEF1-3E8A4C7D4377}" dt="2022-02-15T01:09:18.015" v="344"/>
          <ac:picMkLst>
            <pc:docMk/>
            <pc:sldMk cId="3749958896" sldId="647"/>
            <ac:picMk id="9" creationId="{846B6E98-F2B8-4474-9E18-44F65A41C664}"/>
          </ac:picMkLst>
        </pc:picChg>
      </pc:sldChg>
      <pc:sldChg chg="delSp add del ord replId">
        <pc:chgData name="PARZEN Maximilian" userId="S::s1827105@ed.ac.uk::c60461ba-f535-42c3-b0e2-5ac881ca8955" providerId="AD" clId="Web-{546B1127-4E96-E93B-CEF1-3E8A4C7D4377}" dt="2022-02-15T02:57:12.922" v="1842"/>
        <pc:sldMkLst>
          <pc:docMk/>
          <pc:sldMk cId="1731248724" sldId="648"/>
        </pc:sldMkLst>
        <pc:spChg chg="del">
          <ac:chgData name="PARZEN Maximilian" userId="S::s1827105@ed.ac.uk::c60461ba-f535-42c3-b0e2-5ac881ca8955" providerId="AD" clId="Web-{546B1127-4E96-E93B-CEF1-3E8A4C7D4377}" dt="2022-02-15T01:02:20.459" v="265"/>
          <ac:spMkLst>
            <pc:docMk/>
            <pc:sldMk cId="1731248724" sldId="648"/>
            <ac:spMk id="24" creationId="{7B8C8AF3-8F0A-44B5-9AF3-CDDE7198F73A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4"/>
          <ac:spMkLst>
            <pc:docMk/>
            <pc:sldMk cId="1731248724" sldId="648"/>
            <ac:spMk id="25" creationId="{2D98B6D6-7CA5-4032-A51F-CC7B62DD42BC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3"/>
          <ac:spMkLst>
            <pc:docMk/>
            <pc:sldMk cId="1731248724" sldId="648"/>
            <ac:spMk id="26" creationId="{E79DF0F9-935D-4095-97DE-7C0D3D5CC321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61"/>
          <ac:spMkLst>
            <pc:docMk/>
            <pc:sldMk cId="1731248724" sldId="648"/>
            <ac:spMk id="29" creationId="{382A2D71-03CF-4024-9B66-071A8D912A9C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2"/>
          <ac:spMkLst>
            <pc:docMk/>
            <pc:sldMk cId="1731248724" sldId="648"/>
            <ac:spMk id="30" creationId="{B92776AE-74FA-4101-A49D-E35F4B0B6CB7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60"/>
          <ac:spMkLst>
            <pc:docMk/>
            <pc:sldMk cId="1731248724" sldId="648"/>
            <ac:spMk id="31" creationId="{8B5E380E-551C-483D-BFFF-2512B147C886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59"/>
          <ac:spMkLst>
            <pc:docMk/>
            <pc:sldMk cId="1731248724" sldId="648"/>
            <ac:spMk id="32" creationId="{BE52A4B5-1095-460B-8BF8-B3345111A78B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58"/>
          <ac:spMkLst>
            <pc:docMk/>
            <pc:sldMk cId="1731248724" sldId="648"/>
            <ac:spMk id="33" creationId="{42B7C1D7-CF5C-4A4A-9DF2-467CF8A45D19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8.333" v="257"/>
          <ac:spMkLst>
            <pc:docMk/>
            <pc:sldMk cId="1731248724" sldId="648"/>
            <ac:spMk id="34" creationId="{7CFE19DD-C305-469D-8829-8F506482038F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70"/>
          <ac:spMkLst>
            <pc:docMk/>
            <pc:sldMk cId="1731248724" sldId="648"/>
            <ac:spMk id="36" creationId="{5D18D154-81E3-468C-A722-F378298FA96D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69"/>
          <ac:spMkLst>
            <pc:docMk/>
            <pc:sldMk cId="1731248724" sldId="648"/>
            <ac:spMk id="38" creationId="{F4A2C3C7-D9FE-4C95-8F02-54EB5378B841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68"/>
          <ac:spMkLst>
            <pc:docMk/>
            <pc:sldMk cId="1731248724" sldId="648"/>
            <ac:spMk id="40" creationId="{3315D6A7-C574-4BFC-82D3-9A3E82FDA857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68" v="267"/>
          <ac:spMkLst>
            <pc:docMk/>
            <pc:sldMk cId="1731248724" sldId="648"/>
            <ac:spMk id="42" creationId="{8769112E-F0BF-413A-868C-6D4266443BBE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6"/>
          <ac:spMkLst>
            <pc:docMk/>
            <pc:sldMk cId="1731248724" sldId="648"/>
            <ac:spMk id="44" creationId="{2348E031-8229-4133-8DA2-96E1B53171C5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5"/>
          <ac:spMkLst>
            <pc:docMk/>
            <pc:sldMk cId="1731248724" sldId="648"/>
            <ac:spMk id="46" creationId="{C6676848-58F7-4B57-9A1B-5E315FA1CC7A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68" v="266"/>
          <ac:spMkLst>
            <pc:docMk/>
            <pc:sldMk cId="1731248724" sldId="648"/>
            <ac:spMk id="48" creationId="{10C0731D-46B1-4C68-B67B-F353D4B1C300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4"/>
          <ac:spMkLst>
            <pc:docMk/>
            <pc:sldMk cId="1731248724" sldId="648"/>
            <ac:spMk id="50" creationId="{0F1AEE28-EA64-4578-8CD3-2CC646E2BA96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3"/>
          <ac:spMkLst>
            <pc:docMk/>
            <pc:sldMk cId="1731248724" sldId="648"/>
            <ac:spMk id="54" creationId="{47B5DE0F-627A-4818-A19B-471BA0017A9C}"/>
          </ac:spMkLst>
        </pc:spChg>
      </pc:sldChg>
      <pc:sldChg chg="addSp delSp modSp new ord">
        <pc:chgData name="PARZEN Maximilian" userId="S::s1827105@ed.ac.uk::c60461ba-f535-42c3-b0e2-5ac881ca8955" providerId="AD" clId="Web-{546B1127-4E96-E93B-CEF1-3E8A4C7D4377}" dt="2022-02-15T02:59:10.707" v="1852" actId="20577"/>
        <pc:sldMkLst>
          <pc:docMk/>
          <pc:sldMk cId="3670920406" sldId="649"/>
        </pc:sldMkLst>
        <pc:spChg chg="del mod">
          <ac:chgData name="PARZEN Maximilian" userId="S::s1827105@ed.ac.uk::c60461ba-f535-42c3-b0e2-5ac881ca8955" providerId="AD" clId="Web-{546B1127-4E96-E93B-CEF1-3E8A4C7D4377}" dt="2022-02-15T01:15:47.371" v="396"/>
          <ac:spMkLst>
            <pc:docMk/>
            <pc:sldMk cId="3670920406" sldId="649"/>
            <ac:spMk id="3" creationId="{52D78E92-8B60-4B27-B4E9-1DA6AAF28F9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4:42.464" v="1530" actId="1076"/>
          <ac:spMkLst>
            <pc:docMk/>
            <pc:sldMk cId="3670920406" sldId="649"/>
            <ac:spMk id="11" creationId="{193CD218-E5BF-4B8B-AA73-ED48D30ED21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10.707" v="1852" actId="20577"/>
          <ac:spMkLst>
            <pc:docMk/>
            <pc:sldMk cId="3670920406" sldId="649"/>
            <ac:spMk id="12" creationId="{73A70614-1E75-48CD-AB61-7785A47F3E1C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1:30:42.574" v="717"/>
          <ac:spMkLst>
            <pc:docMk/>
            <pc:sldMk cId="3670920406" sldId="649"/>
            <ac:spMk id="14" creationId="{BC28C016-46F6-4025-9A64-BB11EDCD5F06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07.645" v="1850" actId="20577"/>
          <ac:spMkLst>
            <pc:docMk/>
            <pc:sldMk cId="3670920406" sldId="649"/>
            <ac:spMk id="37" creationId="{63DC15A6-CB52-4B43-BCBB-50901B6F3B6A}"/>
          </ac:spMkLst>
        </pc:spChg>
        <pc:picChg chg="add del mod">
          <ac:chgData name="PARZEN Maximilian" userId="S::s1827105@ed.ac.uk::c60461ba-f535-42c3-b0e2-5ac881ca8955" providerId="AD" clId="Web-{546B1127-4E96-E93B-CEF1-3E8A4C7D4377}" dt="2022-02-15T01:25:48.255" v="592"/>
          <ac:picMkLst>
            <pc:docMk/>
            <pc:sldMk cId="3670920406" sldId="649"/>
            <ac:picMk id="5" creationId="{29A8150B-B763-482A-83E2-7EFA39D4677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14:03.103" v="374"/>
          <ac:picMkLst>
            <pc:docMk/>
            <pc:sldMk cId="3670920406" sldId="649"/>
            <ac:picMk id="7" creationId="{DBFC7238-7D7E-41F6-BA2B-02488027C614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14:05.353" v="375"/>
          <ac:picMkLst>
            <pc:docMk/>
            <pc:sldMk cId="3670920406" sldId="649"/>
            <ac:picMk id="9" creationId="{3581CF66-209E-440B-969D-1E05FB2D88E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11" v="693" actId="1076"/>
          <ac:picMkLst>
            <pc:docMk/>
            <pc:sldMk cId="3670920406" sldId="649"/>
            <ac:picMk id="16" creationId="{649FE893-2A54-4760-814F-13333FF8F08E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29:34.776" v="680"/>
          <ac:picMkLst>
            <pc:docMk/>
            <pc:sldMk cId="3670920406" sldId="649"/>
            <ac:picMk id="17" creationId="{32011B07-DFEF-4EEC-8F01-AB1D1D435248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3.635" v="679"/>
          <ac:picMkLst>
            <pc:docMk/>
            <pc:sldMk cId="3670920406" sldId="649"/>
            <ac:picMk id="18" creationId="{DDC4E2CF-6109-49B6-91F8-FEF1EB54B3AB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2.870" v="678"/>
          <ac:picMkLst>
            <pc:docMk/>
            <pc:sldMk cId="3670920406" sldId="649"/>
            <ac:picMk id="19" creationId="{50E56844-A3BE-471E-8A16-CC17C3004380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2.073" v="677"/>
          <ac:picMkLst>
            <pc:docMk/>
            <pc:sldMk cId="3670920406" sldId="649"/>
            <ac:picMk id="20" creationId="{412BB624-B910-4337-AFD8-F52786BBCCB8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1.026" v="676"/>
          <ac:picMkLst>
            <pc:docMk/>
            <pc:sldMk cId="3670920406" sldId="649"/>
            <ac:picMk id="21" creationId="{FE9766D9-B797-4892-82C8-B6A01FB4870B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0.151" v="675"/>
          <ac:picMkLst>
            <pc:docMk/>
            <pc:sldMk cId="3670920406" sldId="649"/>
            <ac:picMk id="22" creationId="{0736D02A-346F-4F2C-982D-7AEF7B24822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29:28.979" v="674"/>
          <ac:picMkLst>
            <pc:docMk/>
            <pc:sldMk cId="3670920406" sldId="649"/>
            <ac:picMk id="23" creationId="{7F9E66EF-8C7A-4305-BF6A-6809F7AD870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11" v="694" actId="1076"/>
          <ac:picMkLst>
            <pc:docMk/>
            <pc:sldMk cId="3670920406" sldId="649"/>
            <ac:picMk id="24" creationId="{65411A52-8E7A-4B3C-9A8C-DA81F322384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5" actId="1076"/>
          <ac:picMkLst>
            <pc:docMk/>
            <pc:sldMk cId="3670920406" sldId="649"/>
            <ac:picMk id="25" creationId="{9892BD2B-6308-4C4B-972D-533114BD92D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6" actId="1076"/>
          <ac:picMkLst>
            <pc:docMk/>
            <pc:sldMk cId="3670920406" sldId="649"/>
            <ac:picMk id="26" creationId="{CA75EAFE-9E88-4915-84D0-317495E5B758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7" actId="1076"/>
          <ac:picMkLst>
            <pc:docMk/>
            <pc:sldMk cId="3670920406" sldId="649"/>
            <ac:picMk id="27" creationId="{D9BE056E-B749-4DEE-A996-CCD63A39D1F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42" v="698" actId="1076"/>
          <ac:picMkLst>
            <pc:docMk/>
            <pc:sldMk cId="3670920406" sldId="649"/>
            <ac:picMk id="28" creationId="{FA4229AC-10D8-45DD-B4AA-BA1E61F093E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02.292" v="690" actId="1076"/>
          <ac:picMkLst>
            <pc:docMk/>
            <pc:sldMk cId="3670920406" sldId="649"/>
            <ac:picMk id="30" creationId="{695C2023-9128-427C-B654-334C091D2E2B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49" v="716"/>
          <ac:picMkLst>
            <pc:docMk/>
            <pc:sldMk cId="3670920406" sldId="649"/>
            <ac:picMk id="31" creationId="{2F19E7A9-5218-4313-AED1-4CA07E3C500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49" v="715"/>
          <ac:picMkLst>
            <pc:docMk/>
            <pc:sldMk cId="3670920406" sldId="649"/>
            <ac:picMk id="32" creationId="{63AA6A47-2028-40F4-955E-62C87808DD02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4"/>
          <ac:picMkLst>
            <pc:docMk/>
            <pc:sldMk cId="3670920406" sldId="649"/>
            <ac:picMk id="33" creationId="{0F89DF46-4179-4F82-B3FA-17ED2F675323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3"/>
          <ac:picMkLst>
            <pc:docMk/>
            <pc:sldMk cId="3670920406" sldId="649"/>
            <ac:picMk id="34" creationId="{BA42218A-DF8C-41CB-9B99-D942895F392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2"/>
          <ac:picMkLst>
            <pc:docMk/>
            <pc:sldMk cId="3670920406" sldId="649"/>
            <ac:picMk id="35" creationId="{1FD29C6B-3C6A-4DDB-A4DE-E36213B58FB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1"/>
          <ac:picMkLst>
            <pc:docMk/>
            <pc:sldMk cId="3670920406" sldId="649"/>
            <ac:picMk id="36" creationId="{5245A66C-4A66-4FB8-81FC-D5E32D60EFFD}"/>
          </ac:picMkLst>
        </pc:picChg>
      </pc:sldChg>
      <pc:sldChg chg="addSp delSp modSp add del replId">
        <pc:chgData name="PARZEN Maximilian" userId="S::s1827105@ed.ac.uk::c60461ba-f535-42c3-b0e2-5ac881ca8955" providerId="AD" clId="Web-{546B1127-4E96-E93B-CEF1-3E8A4C7D4377}" dt="2022-02-15T02:31:04.848" v="1564"/>
        <pc:sldMkLst>
          <pc:docMk/>
          <pc:sldMk cId="446137335" sldId="650"/>
        </pc:sldMkLst>
        <pc:spChg chg="add mod">
          <ac:chgData name="PARZEN Maximilian" userId="S::s1827105@ed.ac.uk::c60461ba-f535-42c3-b0e2-5ac881ca8955" providerId="AD" clId="Web-{546B1127-4E96-E93B-CEF1-3E8A4C7D4377}" dt="2022-02-15T01:28:20.790" v="659" actId="1076"/>
          <ac:spMkLst>
            <pc:docMk/>
            <pc:sldMk cId="446137335" sldId="650"/>
            <ac:spMk id="3" creationId="{F23A5B07-776A-472B-8F79-E9B68F2A56D1}"/>
          </ac:spMkLst>
        </pc:spChg>
        <pc:spChg chg="del">
          <ac:chgData name="PARZEN Maximilian" userId="S::s1827105@ed.ac.uk::c60461ba-f535-42c3-b0e2-5ac881ca8955" providerId="AD" clId="Web-{546B1127-4E96-E93B-CEF1-3E8A4C7D4377}" dt="2022-02-15T01:52:10.698" v="1181"/>
          <ac:spMkLst>
            <pc:docMk/>
            <pc:sldMk cId="446137335" sldId="650"/>
            <ac:spMk id="11" creationId="{B113DE05-91ED-46EB-B0BD-8401B56F6CE3}"/>
          </ac:spMkLst>
        </pc:spChg>
        <pc:spChg chg="del">
          <ac:chgData name="PARZEN Maximilian" userId="S::s1827105@ed.ac.uk::c60461ba-f535-42c3-b0e2-5ac881ca8955" providerId="AD" clId="Web-{546B1127-4E96-E93B-CEF1-3E8A4C7D4377}" dt="2022-02-15T01:52:13.386" v="1182"/>
          <ac:spMkLst>
            <pc:docMk/>
            <pc:sldMk cId="446137335" sldId="650"/>
            <ac:spMk id="22" creationId="{8749BCE6-55C5-4F5E-8033-62EFBAB3B65C}"/>
          </ac:spMkLst>
        </pc:spChg>
        <pc:spChg chg="del mod">
          <ac:chgData name="PARZEN Maximilian" userId="S::s1827105@ed.ac.uk::c60461ba-f535-42c3-b0e2-5ac881ca8955" providerId="AD" clId="Web-{546B1127-4E96-E93B-CEF1-3E8A4C7D4377}" dt="2022-02-15T01:27:46.133" v="628"/>
          <ac:spMkLst>
            <pc:docMk/>
            <pc:sldMk cId="446137335" sldId="650"/>
            <ac:spMk id="26" creationId="{4A86C769-D38D-42E6-8605-DEBF14AA52BB}"/>
          </ac:spMkLst>
        </pc:spChg>
        <pc:grpChg chg="del">
          <ac:chgData name="PARZEN Maximilian" userId="S::s1827105@ed.ac.uk::c60461ba-f535-42c3-b0e2-5ac881ca8955" providerId="AD" clId="Web-{546B1127-4E96-E93B-CEF1-3E8A4C7D4377}" dt="2022-02-15T01:52:14.730" v="1183"/>
          <ac:grpSpMkLst>
            <pc:docMk/>
            <pc:sldMk cId="446137335" sldId="650"/>
            <ac:grpSpMk id="21" creationId="{226E431B-9BC3-4CBC-AA83-B126F3F0BFA8}"/>
          </ac:grpSpMkLst>
        </pc:grpChg>
        <pc:picChg chg="del">
          <ac:chgData name="PARZEN Maximilian" userId="S::s1827105@ed.ac.uk::c60461ba-f535-42c3-b0e2-5ac881ca8955" providerId="AD" clId="Web-{546B1127-4E96-E93B-CEF1-3E8A4C7D4377}" dt="2022-02-15T01:52:04.745" v="1179"/>
          <ac:picMkLst>
            <pc:docMk/>
            <pc:sldMk cId="446137335" sldId="650"/>
            <ac:picMk id="5" creationId="{8147ED51-DAD0-49EA-8BF0-361181A4A51F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52:06.932" v="1180"/>
          <ac:picMkLst>
            <pc:docMk/>
            <pc:sldMk cId="446137335" sldId="650"/>
            <ac:picMk id="7" creationId="{2C035429-562A-40C6-8DAB-5E5FD3AABE19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52:16.339" v="1184"/>
          <ac:picMkLst>
            <pc:docMk/>
            <pc:sldMk cId="446137335" sldId="650"/>
            <ac:picMk id="16" creationId="{64CFB80A-6089-440A-B926-333E0ADFDA62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49:29.679" v="1173"/>
          <ac:picMkLst>
            <pc:docMk/>
            <pc:sldMk cId="446137335" sldId="650"/>
            <ac:picMk id="24" creationId="{F98D7B2E-9BAD-436F-B32A-7BE62AE9DC53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49:32.163" v="1174"/>
          <ac:picMkLst>
            <pc:docMk/>
            <pc:sldMk cId="446137335" sldId="650"/>
            <ac:picMk id="25" creationId="{35B71AB9-DCCD-4AAB-9710-4E6DA233166E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20:04.810" v="2116"/>
        <pc:sldMkLst>
          <pc:docMk/>
          <pc:sldMk cId="1318250737" sldId="651"/>
        </pc:sldMkLst>
        <pc:spChg chg="del">
          <ac:chgData name="PARZEN Maximilian" userId="S::s1827105@ed.ac.uk::c60461ba-f535-42c3-b0e2-5ac881ca8955" providerId="AD" clId="Web-{546B1127-4E96-E93B-CEF1-3E8A4C7D4377}" dt="2022-02-15T01:39:13.400" v="835"/>
          <ac:spMkLst>
            <pc:docMk/>
            <pc:sldMk cId="1318250737" sldId="651"/>
            <ac:spMk id="3" creationId="{D1E9BE4B-6C06-4145-BF7B-D679F1344F19}"/>
          </ac:spMkLst>
        </pc:spChg>
        <pc:spChg chg="add del mod ord">
          <ac:chgData name="PARZEN Maximilian" userId="S::s1827105@ed.ac.uk::c60461ba-f535-42c3-b0e2-5ac881ca8955" providerId="AD" clId="Web-{546B1127-4E96-E93B-CEF1-3E8A4C7D4377}" dt="2022-02-15T01:41:20.028" v="980"/>
          <ac:spMkLst>
            <pc:docMk/>
            <pc:sldMk cId="1318250737" sldId="651"/>
            <ac:spMk id="6" creationId="{522B8DDB-24B3-4500-AE3F-BACAD0666806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1:42:25.185" v="1052"/>
          <ac:spMkLst>
            <pc:docMk/>
            <pc:sldMk cId="1318250737" sldId="651"/>
            <ac:spMk id="78" creationId="{376FE9AA-FC9C-41B7-A8BE-78E778833E59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7:59.115" v="1157" actId="1076"/>
          <ac:spMkLst>
            <pc:docMk/>
            <pc:sldMk cId="1318250737" sldId="651"/>
            <ac:spMk id="142" creationId="{2513CC06-A3E4-43F6-9D34-3BF983C31BF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30.084" v="1164" actId="1076"/>
          <ac:spMkLst>
            <pc:docMk/>
            <pc:sldMk cId="1318250737" sldId="651"/>
            <ac:spMk id="143" creationId="{1E8CFC81-0485-4335-A65B-BD0F0ED3A63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24.287" v="1163" actId="1076"/>
          <ac:spMkLst>
            <pc:docMk/>
            <pc:sldMk cId="1318250737" sldId="651"/>
            <ac:spMk id="144" creationId="{C54FEC8B-DC8E-4F0F-A520-9B2953D7341E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35.834" v="1165" actId="1076"/>
          <ac:spMkLst>
            <pc:docMk/>
            <pc:sldMk cId="1318250737" sldId="651"/>
            <ac:spMk id="145" creationId="{ED68CAE7-FE96-46DF-A916-412CF792C05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58:57.083" v="1200" actId="1076"/>
          <ac:spMkLst>
            <pc:docMk/>
            <pc:sldMk cId="1318250737" sldId="651"/>
            <ac:spMk id="146" creationId="{3AEC667F-7EB6-4A87-BB66-086F43C2378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52.053" v="1172" actId="1076"/>
          <ac:spMkLst>
            <pc:docMk/>
            <pc:sldMk cId="1318250737" sldId="651"/>
            <ac:spMk id="147" creationId="{2B1228C5-BBD7-43DE-8599-4B1F39C84A65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1:58:47.880" v="1199" actId="1076"/>
          <ac:picMkLst>
            <pc:docMk/>
            <pc:sldMk cId="1318250737" sldId="651"/>
            <ac:picMk id="4" creationId="{BF6080F7-970C-4264-B56E-8AA01376A6F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9"/>
          <ac:picMkLst>
            <pc:docMk/>
            <pc:sldMk cId="1318250737" sldId="651"/>
            <ac:picMk id="8" creationId="{5F4A58F7-6D65-471C-ADB1-716E4A0984F8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8"/>
          <ac:picMkLst>
            <pc:docMk/>
            <pc:sldMk cId="1318250737" sldId="651"/>
            <ac:picMk id="10" creationId="{71F17031-9600-43B0-A2A0-F517CBF81C0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7"/>
          <ac:picMkLst>
            <pc:docMk/>
            <pc:sldMk cId="1318250737" sldId="651"/>
            <ac:picMk id="12" creationId="{5CBBDFD1-70B3-41E4-8C09-5167F042C81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6"/>
          <ac:picMkLst>
            <pc:docMk/>
            <pc:sldMk cId="1318250737" sldId="651"/>
            <ac:picMk id="14" creationId="{7619C54D-9968-46DC-B0DA-2431508CB3F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5"/>
          <ac:picMkLst>
            <pc:docMk/>
            <pc:sldMk cId="1318250737" sldId="651"/>
            <ac:picMk id="16" creationId="{29A392C9-B617-49D2-A7F0-E0F836F1F37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4"/>
          <ac:picMkLst>
            <pc:docMk/>
            <pc:sldMk cId="1318250737" sldId="651"/>
            <ac:picMk id="18" creationId="{956C1421-191A-4F75-945B-51F9BFD9A57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3"/>
          <ac:picMkLst>
            <pc:docMk/>
            <pc:sldMk cId="1318250737" sldId="651"/>
            <ac:picMk id="20" creationId="{9036AECA-401F-4381-8B21-5B0ED9BF1B1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2"/>
          <ac:picMkLst>
            <pc:docMk/>
            <pc:sldMk cId="1318250737" sldId="651"/>
            <ac:picMk id="22" creationId="{BD460893-45DE-4A78-B776-DF12637BF03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1"/>
          <ac:picMkLst>
            <pc:docMk/>
            <pc:sldMk cId="1318250737" sldId="651"/>
            <ac:picMk id="24" creationId="{F96B327C-EA69-4BDD-A558-F0AEAA2929E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0"/>
          <ac:picMkLst>
            <pc:docMk/>
            <pc:sldMk cId="1318250737" sldId="651"/>
            <ac:picMk id="26" creationId="{6F7A133D-987C-48A6-8509-2FDF217EE543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9"/>
          <ac:picMkLst>
            <pc:docMk/>
            <pc:sldMk cId="1318250737" sldId="651"/>
            <ac:picMk id="28" creationId="{F9606C99-9302-415F-A37B-F5113CD25E6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8"/>
          <ac:picMkLst>
            <pc:docMk/>
            <pc:sldMk cId="1318250737" sldId="651"/>
            <ac:picMk id="30" creationId="{ACF8A3E9-FFF0-4BDD-A204-E01B8FD96E15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7"/>
          <ac:picMkLst>
            <pc:docMk/>
            <pc:sldMk cId="1318250737" sldId="651"/>
            <ac:picMk id="32" creationId="{65DB91D2-E3C2-45CF-9C84-7F8E35D80F5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6"/>
          <ac:picMkLst>
            <pc:docMk/>
            <pc:sldMk cId="1318250737" sldId="651"/>
            <ac:picMk id="34" creationId="{6E52468C-569A-41B2-81D1-DB74B762316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5"/>
          <ac:picMkLst>
            <pc:docMk/>
            <pc:sldMk cId="1318250737" sldId="651"/>
            <ac:picMk id="36" creationId="{290CCBEA-E950-4A41-B572-0503A6D990D6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4"/>
          <ac:picMkLst>
            <pc:docMk/>
            <pc:sldMk cId="1318250737" sldId="651"/>
            <ac:picMk id="38" creationId="{F0A015CF-2FAF-46A7-B861-28801714419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3"/>
          <ac:picMkLst>
            <pc:docMk/>
            <pc:sldMk cId="1318250737" sldId="651"/>
            <ac:picMk id="40" creationId="{5A61A049-968A-491A-8F3B-3FC73D2AC67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2"/>
          <ac:picMkLst>
            <pc:docMk/>
            <pc:sldMk cId="1318250737" sldId="651"/>
            <ac:picMk id="42" creationId="{5C355F75-12D2-4629-8DD4-38831ED1D8C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1"/>
          <ac:picMkLst>
            <pc:docMk/>
            <pc:sldMk cId="1318250737" sldId="651"/>
            <ac:picMk id="44" creationId="{084F2ECE-924A-4257-BFD8-C6DC060369DE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0"/>
          <ac:picMkLst>
            <pc:docMk/>
            <pc:sldMk cId="1318250737" sldId="651"/>
            <ac:picMk id="46" creationId="{03B0702B-E535-41EC-9B74-3324660D9C0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9"/>
          <ac:picMkLst>
            <pc:docMk/>
            <pc:sldMk cId="1318250737" sldId="651"/>
            <ac:picMk id="48" creationId="{A9C204BA-F2AD-4833-91D1-52346397C81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8"/>
          <ac:picMkLst>
            <pc:docMk/>
            <pc:sldMk cId="1318250737" sldId="651"/>
            <ac:picMk id="50" creationId="{F836D684-6A19-4AD7-8FAF-A6BD9A9C891A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7"/>
          <ac:picMkLst>
            <pc:docMk/>
            <pc:sldMk cId="1318250737" sldId="651"/>
            <ac:picMk id="52" creationId="{271A7F78-344B-434A-9633-E860FB005D9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6"/>
          <ac:picMkLst>
            <pc:docMk/>
            <pc:sldMk cId="1318250737" sldId="651"/>
            <ac:picMk id="54" creationId="{6B5ECBC2-7878-4AC5-9056-109ABB8D161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5"/>
          <ac:picMkLst>
            <pc:docMk/>
            <pc:sldMk cId="1318250737" sldId="651"/>
            <ac:picMk id="56" creationId="{D45A89D5-907D-4A7E-BE7E-F2727CBC6B96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4"/>
          <ac:picMkLst>
            <pc:docMk/>
            <pc:sldMk cId="1318250737" sldId="651"/>
            <ac:picMk id="58" creationId="{920D2D3A-75F5-418B-8781-E9225C50223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3"/>
          <ac:picMkLst>
            <pc:docMk/>
            <pc:sldMk cId="1318250737" sldId="651"/>
            <ac:picMk id="60" creationId="{4933A759-45C4-4CBE-90E5-A25980CF326B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2"/>
          <ac:picMkLst>
            <pc:docMk/>
            <pc:sldMk cId="1318250737" sldId="651"/>
            <ac:picMk id="62" creationId="{AF43AEAF-2B4A-4C95-B37D-656D180E51F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1"/>
          <ac:picMkLst>
            <pc:docMk/>
            <pc:sldMk cId="1318250737" sldId="651"/>
            <ac:picMk id="64" creationId="{A6139E68-DA69-4F5F-B578-BAD595F7B9E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0"/>
          <ac:picMkLst>
            <pc:docMk/>
            <pc:sldMk cId="1318250737" sldId="651"/>
            <ac:picMk id="66" creationId="{36FB0EEE-DC0E-474D-AB2E-19CD33B9ACC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49"/>
          <ac:picMkLst>
            <pc:docMk/>
            <pc:sldMk cId="1318250737" sldId="651"/>
            <ac:picMk id="68" creationId="{9147AF65-5A95-41B2-AF1D-360CD5D3818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14.949" v="915"/>
          <ac:picMkLst>
            <pc:docMk/>
            <pc:sldMk cId="1318250737" sldId="651"/>
            <ac:picMk id="70" creationId="{359CDE4F-CB95-4E83-A535-C349F05B1764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13.279" v="1050" actId="1076"/>
          <ac:picMkLst>
            <pc:docMk/>
            <pc:sldMk cId="1318250737" sldId="651"/>
            <ac:picMk id="72" creationId="{FE531F72-3AC8-41AB-807D-5B5EB1956F4B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12.998" v="1017" actId="1076"/>
          <ac:picMkLst>
            <pc:docMk/>
            <pc:sldMk cId="1318250737" sldId="651"/>
            <ac:picMk id="74" creationId="{27C95B90-1F51-4C72-99A1-26FAC026DC7C}"/>
          </ac:picMkLst>
        </pc:picChg>
        <pc:picChg chg="add mod modCrop">
          <ac:chgData name="PARZEN Maximilian" userId="S::s1827105@ed.ac.uk::c60461ba-f535-42c3-b0e2-5ac881ca8955" providerId="AD" clId="Web-{546B1127-4E96-E93B-CEF1-3E8A4C7D4377}" dt="2022-02-15T01:42:58.967" v="1087" actId="1076"/>
          <ac:picMkLst>
            <pc:docMk/>
            <pc:sldMk cId="1318250737" sldId="651"/>
            <ac:picMk id="76" creationId="{AD20E73F-BD70-450C-B508-DCE175816AA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17" v="1056" actId="1076"/>
          <ac:picMkLst>
            <pc:docMk/>
            <pc:sldMk cId="1318250737" sldId="651"/>
            <ac:picMk id="80" creationId="{2C80F50A-E7A8-4830-AD79-64A93C00CE7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33" v="1057" actId="1076"/>
          <ac:picMkLst>
            <pc:docMk/>
            <pc:sldMk cId="1318250737" sldId="651"/>
            <ac:picMk id="82" creationId="{5F7C7622-C232-4247-91B1-F8A82E2C119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33" v="1058" actId="1076"/>
          <ac:picMkLst>
            <pc:docMk/>
            <pc:sldMk cId="1318250737" sldId="651"/>
            <ac:picMk id="84" creationId="{7CCFFBAC-2A35-45F7-A9C4-B1DC905FA16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49" v="1059" actId="1076"/>
          <ac:picMkLst>
            <pc:docMk/>
            <pc:sldMk cId="1318250737" sldId="651"/>
            <ac:picMk id="86" creationId="{02B247EF-A8D7-4261-A416-D74129820133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49" v="1060" actId="1076"/>
          <ac:picMkLst>
            <pc:docMk/>
            <pc:sldMk cId="1318250737" sldId="651"/>
            <ac:picMk id="88" creationId="{760C1B22-5337-4673-8E50-B09F3A54AFF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64" v="1061" actId="1076"/>
          <ac:picMkLst>
            <pc:docMk/>
            <pc:sldMk cId="1318250737" sldId="651"/>
            <ac:picMk id="90" creationId="{11B9CC43-6434-454F-8B57-17C240315FF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64" v="1062" actId="1076"/>
          <ac:picMkLst>
            <pc:docMk/>
            <pc:sldMk cId="1318250737" sldId="651"/>
            <ac:picMk id="92" creationId="{D32571F4-9AF2-423E-B7DD-78E1B6A8732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11.240" v="1160" actId="1076"/>
          <ac:picMkLst>
            <pc:docMk/>
            <pc:sldMk cId="1318250737" sldId="651"/>
            <ac:picMk id="94" creationId="{01D6756C-2422-46E8-AFE5-5996A0FAAD9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80" v="1064" actId="1076"/>
          <ac:picMkLst>
            <pc:docMk/>
            <pc:sldMk cId="1318250737" sldId="651"/>
            <ac:picMk id="96" creationId="{90525574-9BD0-4CA1-A5DF-923C55E458A9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80" v="1065" actId="1076"/>
          <ac:picMkLst>
            <pc:docMk/>
            <pc:sldMk cId="1318250737" sldId="651"/>
            <ac:picMk id="98" creationId="{320C7A01-0FB3-463F-AD16-A689E9866159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95" v="1066" actId="1076"/>
          <ac:picMkLst>
            <pc:docMk/>
            <pc:sldMk cId="1318250737" sldId="651"/>
            <ac:picMk id="100" creationId="{AB17561B-6E67-483B-BC0A-DD795DD2A05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95" v="1067" actId="1076"/>
          <ac:picMkLst>
            <pc:docMk/>
            <pc:sldMk cId="1318250737" sldId="651"/>
            <ac:picMk id="102" creationId="{BF7F4F2A-7D28-48A8-AAC7-C6648B83CCA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11" v="1068" actId="1076"/>
          <ac:picMkLst>
            <pc:docMk/>
            <pc:sldMk cId="1318250737" sldId="651"/>
            <ac:picMk id="104" creationId="{EDABFF58-3E32-478F-9DE8-749874A2394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16.999" v="1091" actId="1076"/>
          <ac:picMkLst>
            <pc:docMk/>
            <pc:sldMk cId="1318250737" sldId="651"/>
            <ac:picMk id="106" creationId="{6C016DAC-914F-404B-9A1C-2E02F90BE31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20.124" v="1093" actId="1076"/>
          <ac:picMkLst>
            <pc:docMk/>
            <pc:sldMk cId="1318250737" sldId="651"/>
            <ac:picMk id="108" creationId="{917E7837-9672-4266-8FDE-F42058737BB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27" v="1071" actId="1076"/>
          <ac:picMkLst>
            <pc:docMk/>
            <pc:sldMk cId="1318250737" sldId="651"/>
            <ac:picMk id="110" creationId="{79FA42FD-A56F-46F4-A158-B867B27E1B3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42" v="1072" actId="1076"/>
          <ac:picMkLst>
            <pc:docMk/>
            <pc:sldMk cId="1318250737" sldId="651"/>
            <ac:picMk id="112" creationId="{E74095D6-23C6-4019-A63C-29E398E4E7D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42" v="1073" actId="1076"/>
          <ac:picMkLst>
            <pc:docMk/>
            <pc:sldMk cId="1318250737" sldId="651"/>
            <ac:picMk id="114" creationId="{163C9852-BFC9-4DFA-8C3E-0D1F8657347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58" v="1074" actId="1076"/>
          <ac:picMkLst>
            <pc:docMk/>
            <pc:sldMk cId="1318250737" sldId="651"/>
            <ac:picMk id="116" creationId="{784BA9DA-7B6D-41AC-A17E-54CCA42BFDA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58" v="1075" actId="1076"/>
          <ac:picMkLst>
            <pc:docMk/>
            <pc:sldMk cId="1318250737" sldId="651"/>
            <ac:picMk id="118" creationId="{DDBFC9E0-BE98-42B7-8F65-3489ACD8A40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74" v="1076" actId="1076"/>
          <ac:picMkLst>
            <pc:docMk/>
            <pc:sldMk cId="1318250737" sldId="651"/>
            <ac:picMk id="120" creationId="{B80E94F0-95FB-4BF0-AFC9-08BF6D3A8E9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74" v="1077" actId="1076"/>
          <ac:picMkLst>
            <pc:docMk/>
            <pc:sldMk cId="1318250737" sldId="651"/>
            <ac:picMk id="122" creationId="{DA677716-05AF-4F46-873B-A10C42484F65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07.912" v="1159" actId="1076"/>
          <ac:picMkLst>
            <pc:docMk/>
            <pc:sldMk cId="1318250737" sldId="651"/>
            <ac:picMk id="124" creationId="{188D3E72-E4B1-480B-8D4A-44CB39B71DD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89" v="1079" actId="1076"/>
          <ac:picMkLst>
            <pc:docMk/>
            <pc:sldMk cId="1318250737" sldId="651"/>
            <ac:picMk id="126" creationId="{507DC46C-B4FA-49CD-AF5A-384DC9EC51C5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05" v="1080" actId="1076"/>
          <ac:picMkLst>
            <pc:docMk/>
            <pc:sldMk cId="1318250737" sldId="651"/>
            <ac:picMk id="128" creationId="{8B622233-28B3-45A7-9C1A-E4B5BCA3550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14.974" v="1161" actId="1076"/>
          <ac:picMkLst>
            <pc:docMk/>
            <pc:sldMk cId="1318250737" sldId="651"/>
            <ac:picMk id="130" creationId="{81346A9A-F98D-4CB5-8A1C-715233DDD3D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20" v="1082" actId="1076"/>
          <ac:picMkLst>
            <pc:docMk/>
            <pc:sldMk cId="1318250737" sldId="651"/>
            <ac:picMk id="132" creationId="{BA7C88CF-5D7B-4E7D-B9F1-33B3C25B5AC8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20" v="1083" actId="1076"/>
          <ac:picMkLst>
            <pc:docMk/>
            <pc:sldMk cId="1318250737" sldId="651"/>
            <ac:picMk id="134" creationId="{1D6492C5-A908-4A33-A777-49FDB48AAA3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18.624" v="1092" actId="1076"/>
          <ac:picMkLst>
            <pc:docMk/>
            <pc:sldMk cId="1318250737" sldId="651"/>
            <ac:picMk id="136" creationId="{18B7BD67-7330-403B-BEBD-13EDA4250833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36" v="1085" actId="1076"/>
          <ac:picMkLst>
            <pc:docMk/>
            <pc:sldMk cId="1318250737" sldId="651"/>
            <ac:picMk id="138" creationId="{BC4E52BE-5905-46AA-8A28-30D8F005B0C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24.312" v="1094" actId="1076"/>
          <ac:picMkLst>
            <pc:docMk/>
            <pc:sldMk cId="1318250737" sldId="651"/>
            <ac:picMk id="140" creationId="{DFB4CC21-984A-4FFE-89C5-D718DBDFF96E}"/>
          </ac:picMkLst>
        </pc:picChg>
      </pc:sldChg>
      <pc:sldChg chg="add del replId">
        <pc:chgData name="PARZEN Maximilian" userId="S::s1827105@ed.ac.uk::c60461ba-f535-42c3-b0e2-5ac881ca8955" providerId="AD" clId="Web-{546B1127-4E96-E93B-CEF1-3E8A4C7D4377}" dt="2022-02-15T01:46:59.254" v="1139"/>
        <pc:sldMkLst>
          <pc:docMk/>
          <pc:sldMk cId="2598071468" sldId="652"/>
        </pc:sldMkLst>
      </pc:sldChg>
      <pc:sldChg chg="delSp new del">
        <pc:chgData name="PARZEN Maximilian" userId="S::s1827105@ed.ac.uk::c60461ba-f535-42c3-b0e2-5ac881ca8955" providerId="AD" clId="Web-{546B1127-4E96-E93B-CEF1-3E8A4C7D4377}" dt="2022-02-15T02:21:07.741" v="1481"/>
        <pc:sldMkLst>
          <pc:docMk/>
          <pc:sldMk cId="3088425809" sldId="652"/>
        </pc:sldMkLst>
        <pc:spChg chg="del">
          <ac:chgData name="PARZEN Maximilian" userId="S::s1827105@ed.ac.uk::c60461ba-f535-42c3-b0e2-5ac881ca8955" providerId="AD" clId="Web-{546B1127-4E96-E93B-CEF1-3E8A4C7D4377}" dt="2022-02-15T02:21:01.850" v="1479"/>
          <ac:spMkLst>
            <pc:docMk/>
            <pc:sldMk cId="3088425809" sldId="652"/>
            <ac:spMk id="3" creationId="{1F75CCE3-C9CC-4404-8456-1DCA869BA71E}"/>
          </ac:spMkLst>
        </pc:spChg>
      </pc:sldChg>
      <pc:sldChg chg="add replId">
        <pc:chgData name="PARZEN Maximilian" userId="S::s1827105@ed.ac.uk::c60461ba-f535-42c3-b0e2-5ac881ca8955" providerId="AD" clId="Web-{546B1127-4E96-E93B-CEF1-3E8A4C7D4377}" dt="2022-02-15T02:21:04.569" v="1480"/>
        <pc:sldMkLst>
          <pc:docMk/>
          <pc:sldMk cId="3817557110" sldId="653"/>
        </pc:sldMkLst>
      </pc:sldChg>
      <pc:sldChg chg="modSp new">
        <pc:chgData name="PARZEN Maximilian" userId="S::s1827105@ed.ac.uk::c60461ba-f535-42c3-b0e2-5ac881ca8955" providerId="AD" clId="Web-{546B1127-4E96-E93B-CEF1-3E8A4C7D4377}" dt="2022-02-15T02:28:51.391" v="1554" actId="20577"/>
        <pc:sldMkLst>
          <pc:docMk/>
          <pc:sldMk cId="1972312572" sldId="654"/>
        </pc:sldMkLst>
        <pc:spChg chg="mod">
          <ac:chgData name="PARZEN Maximilian" userId="S::s1827105@ed.ac.uk::c60461ba-f535-42c3-b0e2-5ac881ca8955" providerId="AD" clId="Web-{546B1127-4E96-E93B-CEF1-3E8A4C7D4377}" dt="2022-02-15T02:28:51.391" v="1554" actId="20577"/>
          <ac:spMkLst>
            <pc:docMk/>
            <pc:sldMk cId="1972312572" sldId="654"/>
            <ac:spMk id="3" creationId="{92EB97D3-8247-4CDD-8132-E1D0FB179660}"/>
          </ac:spMkLst>
        </pc:spChg>
      </pc:sldChg>
      <pc:sldChg chg="new">
        <pc:chgData name="PARZEN Maximilian" userId="S::s1827105@ed.ac.uk::c60461ba-f535-42c3-b0e2-5ac881ca8955" providerId="AD" clId="Web-{546B1127-4E96-E93B-CEF1-3E8A4C7D4377}" dt="2022-02-15T02:31:12.379" v="1565"/>
        <pc:sldMkLst>
          <pc:docMk/>
          <pc:sldMk cId="2413193958" sldId="655"/>
        </pc:sldMkLst>
      </pc:sldChg>
      <pc:sldChg chg="new">
        <pc:chgData name="PARZEN Maximilian" userId="S::s1827105@ed.ac.uk::c60461ba-f535-42c3-b0e2-5ac881ca8955" providerId="AD" clId="Web-{546B1127-4E96-E93B-CEF1-3E8A4C7D4377}" dt="2022-02-15T02:31:16.942" v="1566"/>
        <pc:sldMkLst>
          <pc:docMk/>
          <pc:sldMk cId="1865534216" sldId="656"/>
        </pc:sldMkLst>
      </pc:sldChg>
      <pc:sldChg chg="new">
        <pc:chgData name="PARZEN Maximilian" userId="S::s1827105@ed.ac.uk::c60461ba-f535-42c3-b0e2-5ac881ca8955" providerId="AD" clId="Web-{546B1127-4E96-E93B-CEF1-3E8A4C7D4377}" dt="2022-02-15T02:31:21.036" v="1567"/>
        <pc:sldMkLst>
          <pc:docMk/>
          <pc:sldMk cId="4262157214" sldId="657"/>
        </pc:sldMkLst>
      </pc:sldChg>
      <pc:sldChg chg="new del">
        <pc:chgData name="PARZEN Maximilian" userId="S::s1827105@ed.ac.uk::c60461ba-f535-42c3-b0e2-5ac881ca8955" providerId="AD" clId="Web-{546B1127-4E96-E93B-CEF1-3E8A4C7D4377}" dt="2022-02-15T02:33:04.991" v="1571"/>
        <pc:sldMkLst>
          <pc:docMk/>
          <pc:sldMk cId="1625059836" sldId="658"/>
        </pc:sldMkLst>
      </pc:sldChg>
      <pc:sldChg chg="addSp delSp modSp new ord">
        <pc:chgData name="PARZEN Maximilian" userId="S::s1827105@ed.ac.uk::c60461ba-f535-42c3-b0e2-5ac881ca8955" providerId="AD" clId="Web-{546B1127-4E96-E93B-CEF1-3E8A4C7D4377}" dt="2022-02-15T02:42:17.839" v="1720" actId="1076"/>
        <pc:sldMkLst>
          <pc:docMk/>
          <pc:sldMk cId="1276186809" sldId="659"/>
        </pc:sldMkLst>
        <pc:spChg chg="del">
          <ac:chgData name="PARZEN Maximilian" userId="S::s1827105@ed.ac.uk::c60461ba-f535-42c3-b0e2-5ac881ca8955" providerId="AD" clId="Web-{546B1127-4E96-E93B-CEF1-3E8A4C7D4377}" dt="2022-02-15T02:33:10.038" v="1572"/>
          <ac:spMkLst>
            <pc:docMk/>
            <pc:sldMk cId="1276186809" sldId="659"/>
            <ac:spMk id="3" creationId="{4AD74CF4-A60C-49C7-9B76-26417C16B45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0:41.321" v="1704" actId="20577"/>
          <ac:spMkLst>
            <pc:docMk/>
            <pc:sldMk cId="1276186809" sldId="659"/>
            <ac:spMk id="5" creationId="{636AD303-A085-4194-992B-4B6082D4910F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2:17.839" v="1720" actId="1076"/>
          <ac:spMkLst>
            <pc:docMk/>
            <pc:sldMk cId="1276186809" sldId="659"/>
            <ac:spMk id="13" creationId="{DB3F40EE-1614-4970-91E0-A9D87414238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11.057" v="1712" actId="1076"/>
          <ac:spMkLst>
            <pc:docMk/>
            <pc:sldMk cId="1276186809" sldId="659"/>
            <ac:spMk id="17" creationId="{5825691A-F87D-409E-BAAF-6B7729B8882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45.995" v="1719" actId="14100"/>
          <ac:spMkLst>
            <pc:docMk/>
            <pc:sldMk cId="1276186809" sldId="659"/>
            <ac:spMk id="23" creationId="{3C1F693F-53A5-4800-823A-C4F7DED1A7A6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29.619" v="1716" actId="1076"/>
          <ac:spMkLst>
            <pc:docMk/>
            <pc:sldMk cId="1276186809" sldId="659"/>
            <ac:spMk id="25" creationId="{82EDA656-9096-47B9-A573-12AF26C32377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2:36:49.363" v="1640" actId="1076"/>
          <ac:picMkLst>
            <pc:docMk/>
            <pc:sldMk cId="1276186809" sldId="659"/>
            <ac:picMk id="7" creationId="{783C9C00-06C5-4E48-881C-67AEDA80ED9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6:49.332" v="1638" actId="1076"/>
          <ac:picMkLst>
            <pc:docMk/>
            <pc:sldMk cId="1276186809" sldId="659"/>
            <ac:picMk id="9" creationId="{7EBA5F07-EDB8-4900-8ED5-19EDB02621D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6:49.348" v="1639" actId="1076"/>
          <ac:picMkLst>
            <pc:docMk/>
            <pc:sldMk cId="1276186809" sldId="659"/>
            <ac:picMk id="11" creationId="{795D5DCC-40EA-495E-BA6B-AC6ABBCB63F0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32" v="1634" actId="1076"/>
          <ac:picMkLst>
            <pc:docMk/>
            <pc:sldMk cId="1276186809" sldId="659"/>
            <ac:picMk id="15" creationId="{22018B93-1CA8-4125-9DF1-DF8819ECA2B3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47" v="1635" actId="1076"/>
          <ac:picMkLst>
            <pc:docMk/>
            <pc:sldMk cId="1276186809" sldId="659"/>
            <ac:picMk id="19" creationId="{B5181B32-226E-4D6B-B865-93E28165034D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32" v="1633" actId="1076"/>
          <ac:picMkLst>
            <pc:docMk/>
            <pc:sldMk cId="1276186809" sldId="659"/>
            <ac:picMk id="21" creationId="{8E480ADE-1369-47D6-8F7E-A02B441EA71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7:59.927" v="1669" actId="1076"/>
          <ac:picMkLst>
            <pc:docMk/>
            <pc:sldMk cId="1276186809" sldId="659"/>
            <ac:picMk id="27" creationId="{C3FDF996-5F94-4813-A8CF-12E221DF1BC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7:45.818" v="1666" actId="1076"/>
          <ac:picMkLst>
            <pc:docMk/>
            <pc:sldMk cId="1276186809" sldId="659"/>
            <ac:picMk id="29" creationId="{7A5D3616-A710-4E27-B943-9C1D4F098E7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1:22.807" v="1715" actId="1076"/>
          <ac:picMkLst>
            <pc:docMk/>
            <pc:sldMk cId="1276186809" sldId="659"/>
            <ac:picMk id="31" creationId="{A310FA8A-9DE2-4C34-9C22-182722678BB9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2:53:32.308" v="1832" actId="1076"/>
        <pc:sldMkLst>
          <pc:docMk/>
          <pc:sldMk cId="4052089132" sldId="660"/>
        </pc:sldMkLst>
        <pc:spChg chg="del">
          <ac:chgData name="PARZEN Maximilian" userId="S::s1827105@ed.ac.uk::c60461ba-f535-42c3-b0e2-5ac881ca8955" providerId="AD" clId="Web-{546B1127-4E96-E93B-CEF1-3E8A4C7D4377}" dt="2022-02-15T02:45:53.156" v="1723"/>
          <ac:spMkLst>
            <pc:docMk/>
            <pc:sldMk cId="4052089132" sldId="660"/>
            <ac:spMk id="3" creationId="{CC50B2D4-2F2A-442D-B7F8-FB9C5ADDCFBF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8:04.488" v="1745" actId="1076"/>
          <ac:spMkLst>
            <pc:docMk/>
            <pc:sldMk cId="4052089132" sldId="660"/>
            <ac:spMk id="17" creationId="{ACE7BCD9-F199-4845-9250-615C895C8913}"/>
          </ac:spMkLst>
        </pc:spChg>
        <pc:spChg chg="add del">
          <ac:chgData name="PARZEN Maximilian" userId="S::s1827105@ed.ac.uk::c60461ba-f535-42c3-b0e2-5ac881ca8955" providerId="AD" clId="Web-{546B1127-4E96-E93B-CEF1-3E8A4C7D4377}" dt="2022-02-15T02:48:18.613" v="1751"/>
          <ac:spMkLst>
            <pc:docMk/>
            <pc:sldMk cId="4052089132" sldId="660"/>
            <ac:spMk id="23" creationId="{E23CB384-F83B-4CE8-BF5D-3C4E0CF6D89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8:54.849" v="1760" actId="1076"/>
          <ac:spMkLst>
            <pc:docMk/>
            <pc:sldMk cId="4052089132" sldId="660"/>
            <ac:spMk id="24" creationId="{0999C1D0-E81A-4890-8D55-36CDF6049C2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2:33.869" v="1823" actId="1076"/>
          <ac:spMkLst>
            <pc:docMk/>
            <pc:sldMk cId="4052089132" sldId="660"/>
            <ac:spMk id="27" creationId="{11AAA7D4-B8B5-4727-BC77-41DC2551B2E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3:32.308" v="1832" actId="1076"/>
          <ac:spMkLst>
            <pc:docMk/>
            <pc:sldMk cId="4052089132" sldId="660"/>
            <ac:spMk id="29" creationId="{5B6BE5D3-9293-44B3-B76B-FA527994951B}"/>
          </ac:spMkLst>
        </pc:spChg>
        <pc:grpChg chg="add mod">
          <ac:chgData name="PARZEN Maximilian" userId="S::s1827105@ed.ac.uk::c60461ba-f535-42c3-b0e2-5ac881ca8955" providerId="AD" clId="Web-{546B1127-4E96-E93B-CEF1-3E8A4C7D4377}" dt="2022-02-15T02:52:49.854" v="1826" actId="1076"/>
          <ac:grpSpMkLst>
            <pc:docMk/>
            <pc:sldMk cId="4052089132" sldId="660"/>
            <ac:grpSpMk id="25" creationId="{50D0D8BB-0738-4111-B481-651AC1353548}"/>
          </ac:grpSpMkLst>
        </pc:grpChg>
        <pc:grpChg chg="add mod">
          <ac:chgData name="PARZEN Maximilian" userId="S::s1827105@ed.ac.uk::c60461ba-f535-42c3-b0e2-5ac881ca8955" providerId="AD" clId="Web-{546B1127-4E96-E93B-CEF1-3E8A4C7D4377}" dt="2022-02-15T02:52:44.604" v="1825" actId="1076"/>
          <ac:grpSpMkLst>
            <pc:docMk/>
            <pc:sldMk cId="4052089132" sldId="660"/>
            <ac:grpSpMk id="26" creationId="{6A29455F-B5AE-4445-9A80-6D0797BA7B1E}"/>
          </ac:grpSpMkLst>
        </pc:grpChg>
        <pc:picChg chg="add mod">
          <ac:chgData name="PARZEN Maximilian" userId="S::s1827105@ed.ac.uk::c60461ba-f535-42c3-b0e2-5ac881ca8955" providerId="AD" clId="Web-{546B1127-4E96-E93B-CEF1-3E8A4C7D4377}" dt="2022-02-15T02:52:33.869" v="1822" actId="1076"/>
          <ac:picMkLst>
            <pc:docMk/>
            <pc:sldMk cId="4052089132" sldId="660"/>
            <ac:picMk id="5" creationId="{6327E1D3-EF5F-4E1A-8418-E3B86487208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52:39.088" v="1824" actId="1076"/>
          <ac:picMkLst>
            <pc:docMk/>
            <pc:sldMk cId="4052089132" sldId="660"/>
            <ac:picMk id="7" creationId="{2E0B17A5-9D0A-4A01-A078-F93088CC981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52:10.915" v="1811" actId="1076"/>
          <ac:picMkLst>
            <pc:docMk/>
            <pc:sldMk cId="4052089132" sldId="660"/>
            <ac:picMk id="9" creationId="{14FCFBF2-9731-4D07-955B-0888B08729B8}"/>
          </ac:picMkLst>
        </pc:picChg>
        <pc:picChg chg="add mod modCrop">
          <ac:chgData name="PARZEN Maximilian" userId="S::s1827105@ed.ac.uk::c60461ba-f535-42c3-b0e2-5ac881ca8955" providerId="AD" clId="Web-{546B1127-4E96-E93B-CEF1-3E8A4C7D4377}" dt="2022-02-15T02:52:10.947" v="1813" actId="1076"/>
          <ac:picMkLst>
            <pc:docMk/>
            <pc:sldMk cId="4052089132" sldId="660"/>
            <ac:picMk id="11" creationId="{6770BDE1-264D-4F0A-8037-B028F80FA34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8:49.661" v="1759" actId="14100"/>
          <ac:picMkLst>
            <pc:docMk/>
            <pc:sldMk cId="4052089132" sldId="660"/>
            <ac:picMk id="13" creationId="{F1567D88-39D0-4225-A15E-4266D25D2B1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9:37.803" v="1775" actId="1076"/>
          <ac:picMkLst>
            <pc:docMk/>
            <pc:sldMk cId="4052089132" sldId="660"/>
            <ac:picMk id="15" creationId="{57DC69EE-6606-40E3-B18B-7D36C8F9364A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2:48:18.613" v="1753"/>
          <ac:picMkLst>
            <pc:docMk/>
            <pc:sldMk cId="4052089132" sldId="660"/>
            <ac:picMk id="19" creationId="{91CE2077-44B2-40AA-93F8-122B11F97972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2:48:18.613" v="1752"/>
          <ac:picMkLst>
            <pc:docMk/>
            <pc:sldMk cId="4052089132" sldId="660"/>
            <ac:picMk id="21" creationId="{8E129F2F-3EE8-4910-BFA1-EDF3CF1F5E8B}"/>
          </ac:picMkLst>
        </pc:picChg>
      </pc:sldChg>
      <pc:sldChg chg="addSp modSp add ord replId">
        <pc:chgData name="PARZEN Maximilian" userId="S::s1827105@ed.ac.uk::c60461ba-f535-42c3-b0e2-5ac881ca8955" providerId="AD" clId="Web-{546B1127-4E96-E93B-CEF1-3E8A4C7D4377}" dt="2022-02-15T03:20:13.451" v="2117"/>
        <pc:sldMkLst>
          <pc:docMk/>
          <pc:sldMk cId="2296310910" sldId="661"/>
        </pc:sldMkLst>
        <pc:grpChg chg="add mod">
          <ac:chgData name="PARZEN Maximilian" userId="S::s1827105@ed.ac.uk::c60461ba-f535-42c3-b0e2-5ac881ca8955" providerId="AD" clId="Web-{546B1127-4E96-E93B-CEF1-3E8A4C7D4377}" dt="2022-02-15T02:55:15.216" v="1838" actId="1076"/>
          <ac:grpSpMkLst>
            <pc:docMk/>
            <pc:sldMk cId="2296310910" sldId="661"/>
            <ac:grpSpMk id="3" creationId="{378AF0E0-3885-412D-906C-C3A5DEE6A6EA}"/>
          </ac:grpSpMkLst>
        </pc:grpChg>
      </pc:sldChg>
      <pc:sldChg chg="addSp delSp modSp add ord replId">
        <pc:chgData name="PARZEN Maximilian" userId="S::s1827105@ed.ac.uk::c60461ba-f535-42c3-b0e2-5ac881ca8955" providerId="AD" clId="Web-{546B1127-4E96-E93B-CEF1-3E8A4C7D4377}" dt="2022-02-15T03:19:29.741" v="2115" actId="1076"/>
        <pc:sldMkLst>
          <pc:docMk/>
          <pc:sldMk cId="1758212665" sldId="662"/>
        </pc:sldMkLst>
        <pc:spChg chg="del mod">
          <ac:chgData name="PARZEN Maximilian" userId="S::s1827105@ed.ac.uk::c60461ba-f535-42c3-b0e2-5ac881ca8955" providerId="AD" clId="Web-{546B1127-4E96-E93B-CEF1-3E8A4C7D4377}" dt="2022-02-15T03:14:12.828" v="1992"/>
          <ac:spMkLst>
            <pc:docMk/>
            <pc:sldMk cId="1758212665" sldId="662"/>
            <ac:spMk id="3" creationId="{92EB97D3-8247-4CDD-8132-E1D0FB17966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44.676" v="2070" actId="1076"/>
          <ac:spMkLst>
            <pc:docMk/>
            <pc:sldMk cId="1758212665" sldId="662"/>
            <ac:spMk id="5" creationId="{57DDA25F-5A59-41E5-80E3-19237D2D8D8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8.988" v="2069" actId="1076"/>
          <ac:spMkLst>
            <pc:docMk/>
            <pc:sldMk cId="1758212665" sldId="662"/>
            <ac:spMk id="6" creationId="{068960C9-DF4F-4ABD-8718-9A8264D8DB9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51.114" v="2072" actId="1076"/>
          <ac:spMkLst>
            <pc:docMk/>
            <pc:sldMk cId="1758212665" sldId="662"/>
            <ac:spMk id="7" creationId="{5613AE9D-F281-460F-8B1E-DB0A9FFA1D5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5.254" v="2068" actId="1076"/>
          <ac:spMkLst>
            <pc:docMk/>
            <pc:sldMk cId="1758212665" sldId="662"/>
            <ac:spMk id="8" creationId="{DF4F26EF-F5BB-43D6-A6B0-C93E3AA458B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48.082" v="2071" actId="1076"/>
          <ac:spMkLst>
            <pc:docMk/>
            <pc:sldMk cId="1758212665" sldId="662"/>
            <ac:spMk id="9" creationId="{1CACB36E-6F71-4214-B9E5-1728D669668B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14:19.172" v="1993"/>
          <ac:spMkLst>
            <pc:docMk/>
            <pc:sldMk cId="1758212665" sldId="662"/>
            <ac:spMk id="11" creationId="{F0CEAC45-BD1C-4D5A-BE97-E905FC79897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56.004" v="2073" actId="1076"/>
          <ac:spMkLst>
            <pc:docMk/>
            <pc:sldMk cId="1758212665" sldId="662"/>
            <ac:spMk id="12" creationId="{E988BDBB-601D-436D-B571-B51637C5FC57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15:29.532" v="2011"/>
          <ac:spMkLst>
            <pc:docMk/>
            <pc:sldMk cId="1758212665" sldId="662"/>
            <ac:spMk id="13" creationId="{6CDFC0C8-11FF-4BEB-964E-1BB7D4CA8C3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2.035" v="2067" actId="1076"/>
          <ac:spMkLst>
            <pc:docMk/>
            <pc:sldMk cId="1758212665" sldId="662"/>
            <ac:spMk id="14" creationId="{4958530B-1E6A-4E99-82A5-1BC2FE7CDD09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9:29.741" v="2115" actId="1076"/>
          <ac:spMkLst>
            <pc:docMk/>
            <pc:sldMk cId="1758212665" sldId="662"/>
            <ac:spMk id="15" creationId="{46E3DF63-5FE9-48E1-9BB1-B601BBBDCAA3}"/>
          </ac:spMkLst>
        </pc:spChg>
      </pc:sldChg>
    </pc:docChg>
  </pc:docChgLst>
  <pc:docChgLst>
    <pc:chgData name="PARZEN Maximilian" userId="S::s1827105@ed.ac.uk::c60461ba-f535-42c3-b0e2-5ac881ca8955" providerId="AD" clId="Web-{31DB839A-A8AB-C96A-1D51-48B40598C6AA}"/>
    <pc:docChg chg="addSld delSld modSld sldOrd">
      <pc:chgData name="PARZEN Maximilian" userId="S::s1827105@ed.ac.uk::c60461ba-f535-42c3-b0e2-5ac881ca8955" providerId="AD" clId="Web-{31DB839A-A8AB-C96A-1D51-48B40598C6AA}" dt="2022-03-01T09:56:21.200" v="172" actId="20577"/>
      <pc:docMkLst>
        <pc:docMk/>
      </pc:docMkLst>
      <pc:sldChg chg="addSp delSp modSp">
        <pc:chgData name="PARZEN Maximilian" userId="S::s1827105@ed.ac.uk::c60461ba-f535-42c3-b0e2-5ac881ca8955" providerId="AD" clId="Web-{31DB839A-A8AB-C96A-1D51-48B40598C6AA}" dt="2022-03-01T09:42:55.557" v="92"/>
        <pc:sldMkLst>
          <pc:docMk/>
          <pc:sldMk cId="2959341442" sldId="646"/>
        </pc:sldMkLst>
        <pc:picChg chg="add del mod">
          <ac:chgData name="PARZEN Maximilian" userId="S::s1827105@ed.ac.uk::c60461ba-f535-42c3-b0e2-5ac881ca8955" providerId="AD" clId="Web-{31DB839A-A8AB-C96A-1D51-48B40598C6AA}" dt="2022-03-01T09:42:55.557" v="92"/>
          <ac:picMkLst>
            <pc:docMk/>
            <pc:sldMk cId="2959341442" sldId="646"/>
            <ac:picMk id="3" creationId="{6691D64B-91F9-45F2-9748-AB2A9691B3DF}"/>
          </ac:picMkLst>
        </pc:picChg>
        <pc:picChg chg="mod">
          <ac:chgData name="PARZEN Maximilian" userId="S::s1827105@ed.ac.uk::c60461ba-f535-42c3-b0e2-5ac881ca8955" providerId="AD" clId="Web-{31DB839A-A8AB-C96A-1D51-48B40598C6AA}" dt="2022-03-01T09:40:49.143" v="89" actId="1076"/>
          <ac:picMkLst>
            <pc:docMk/>
            <pc:sldMk cId="2959341442" sldId="646"/>
            <ac:picMk id="24" creationId="{F98D7B2E-9BAD-436F-B32A-7BE62AE9DC53}"/>
          </ac:picMkLst>
        </pc:picChg>
      </pc:sldChg>
      <pc:sldChg chg="modSp">
        <pc:chgData name="PARZEN Maximilian" userId="S::s1827105@ed.ac.uk::c60461ba-f535-42c3-b0e2-5ac881ca8955" providerId="AD" clId="Web-{31DB839A-A8AB-C96A-1D51-48B40598C6AA}" dt="2022-03-01T09:56:21.200" v="172" actId="20577"/>
        <pc:sldMkLst>
          <pc:docMk/>
          <pc:sldMk cId="1731248724" sldId="648"/>
        </pc:sldMkLst>
        <pc:spChg chg="mod">
          <ac:chgData name="PARZEN Maximilian" userId="S::s1827105@ed.ac.uk::c60461ba-f535-42c3-b0e2-5ac881ca8955" providerId="AD" clId="Web-{31DB839A-A8AB-C96A-1D51-48B40598C6AA}" dt="2022-03-01T09:56:21.200" v="172" actId="20577"/>
          <ac:spMkLst>
            <pc:docMk/>
            <pc:sldMk cId="1731248724" sldId="648"/>
            <ac:spMk id="8" creationId="{09CC8AAD-9206-4604-9862-C353FDA0FA63}"/>
          </ac:spMkLst>
        </pc:spChg>
      </pc:sldChg>
      <pc:sldChg chg="addSp delSp modSp ord">
        <pc:chgData name="PARZEN Maximilian" userId="S::s1827105@ed.ac.uk::c60461ba-f535-42c3-b0e2-5ac881ca8955" providerId="AD" clId="Web-{31DB839A-A8AB-C96A-1D51-48B40598C6AA}" dt="2022-03-01T09:48:06.279" v="156"/>
        <pc:sldMkLst>
          <pc:docMk/>
          <pc:sldMk cId="3128520415" sldId="667"/>
        </pc:sldMkLst>
        <pc:spChg chg="add mod">
          <ac:chgData name="PARZEN Maximilian" userId="S::s1827105@ed.ac.uk::c60461ba-f535-42c3-b0e2-5ac881ca8955" providerId="AD" clId="Web-{31DB839A-A8AB-C96A-1D51-48B40598C6AA}" dt="2022-03-01T09:33:10.692" v="63" actId="1076"/>
          <ac:spMkLst>
            <pc:docMk/>
            <pc:sldMk cId="3128520415" sldId="667"/>
            <ac:spMk id="3" creationId="{2ADAC487-53F0-4191-9D42-FB0D46D21828}"/>
          </ac:spMkLst>
        </pc:spChg>
        <pc:spChg chg="del mod">
          <ac:chgData name="PARZEN Maximilian" userId="S::s1827105@ed.ac.uk::c60461ba-f535-42c3-b0e2-5ac881ca8955" providerId="AD" clId="Web-{31DB839A-A8AB-C96A-1D51-48B40598C6AA}" dt="2022-03-01T09:30:05.102" v="6"/>
          <ac:spMkLst>
            <pc:docMk/>
            <pc:sldMk cId="3128520415" sldId="667"/>
            <ac:spMk id="6" creationId="{94A5A6DC-DEF1-48D7-BE37-AC7A58C1D5F1}"/>
          </ac:spMkLst>
        </pc:spChg>
        <pc:spChg chg="add">
          <ac:chgData name="PARZEN Maximilian" userId="S::s1827105@ed.ac.uk::c60461ba-f535-42c3-b0e2-5ac881ca8955" providerId="AD" clId="Web-{31DB839A-A8AB-C96A-1D51-48B40598C6AA}" dt="2022-03-01T09:48:06.279" v="156"/>
          <ac:spMkLst>
            <pc:docMk/>
            <pc:sldMk cId="3128520415" sldId="667"/>
            <ac:spMk id="8" creationId="{EE3B43B9-2E0C-435C-9696-E28E2F47A44C}"/>
          </ac:spMkLst>
        </pc:spChg>
        <pc:picChg chg="mod">
          <ac:chgData name="PARZEN Maximilian" userId="S::s1827105@ed.ac.uk::c60461ba-f535-42c3-b0e2-5ac881ca8955" providerId="AD" clId="Web-{31DB839A-A8AB-C96A-1D51-48B40598C6AA}" dt="2022-03-01T09:31:38.327" v="12" actId="1076"/>
          <ac:picMkLst>
            <pc:docMk/>
            <pc:sldMk cId="3128520415" sldId="667"/>
            <ac:picMk id="4" creationId="{C210169F-B0F4-4992-8424-44582652FB42}"/>
          </ac:picMkLst>
        </pc:picChg>
      </pc:sldChg>
      <pc:sldChg chg="addSp delSp modSp add del ord">
        <pc:chgData name="PARZEN Maximilian" userId="S::s1827105@ed.ac.uk::c60461ba-f535-42c3-b0e2-5ac881ca8955" providerId="AD" clId="Web-{31DB839A-A8AB-C96A-1D51-48B40598C6AA}" dt="2022-03-01T09:46:13.928" v="120"/>
        <pc:sldMkLst>
          <pc:docMk/>
          <pc:sldMk cId="2346340173" sldId="668"/>
        </pc:sldMkLst>
        <pc:spChg chg="add mod">
          <ac:chgData name="PARZEN Maximilian" userId="S::s1827105@ed.ac.uk::c60461ba-f535-42c3-b0e2-5ac881ca8955" providerId="AD" clId="Web-{31DB839A-A8AB-C96A-1D51-48B40598C6AA}" dt="2022-03-01T09:35:24.013" v="72" actId="20577"/>
          <ac:spMkLst>
            <pc:docMk/>
            <pc:sldMk cId="2346340173" sldId="668"/>
            <ac:spMk id="3" creationId="{BF21E800-B6F7-49B5-A96F-1D998E69AA9B}"/>
          </ac:spMkLst>
        </pc:spChg>
        <pc:spChg chg="add mod">
          <ac:chgData name="PARZEN Maximilian" userId="S::s1827105@ed.ac.uk::c60461ba-f535-42c3-b0e2-5ac881ca8955" providerId="AD" clId="Web-{31DB839A-A8AB-C96A-1D51-48B40598C6AA}" dt="2022-03-01T09:37:29.818" v="85" actId="14100"/>
          <ac:spMkLst>
            <pc:docMk/>
            <pc:sldMk cId="2346340173" sldId="668"/>
            <ac:spMk id="8" creationId="{A1A4C795-45A4-42EE-BF71-2F5C69B01F85}"/>
          </ac:spMkLst>
        </pc:spChg>
        <pc:spChg chg="add mod">
          <ac:chgData name="PARZEN Maximilian" userId="S::s1827105@ed.ac.uk::c60461ba-f535-42c3-b0e2-5ac881ca8955" providerId="AD" clId="Web-{31DB839A-A8AB-C96A-1D51-48B40598C6AA}" dt="2022-03-01T09:37:42.162" v="88" actId="14100"/>
          <ac:spMkLst>
            <pc:docMk/>
            <pc:sldMk cId="2346340173" sldId="668"/>
            <ac:spMk id="9" creationId="{C7A40B4A-712E-4AA5-B01B-3FA5D37BC33F}"/>
          </ac:spMkLst>
        </pc:spChg>
        <pc:picChg chg="mod modCrop">
          <ac:chgData name="PARZEN Maximilian" userId="S::s1827105@ed.ac.uk::c60461ba-f535-42c3-b0e2-5ac881ca8955" providerId="AD" clId="Web-{31DB839A-A8AB-C96A-1D51-48B40598C6AA}" dt="2022-03-01T09:34:53.589" v="65"/>
          <ac:picMkLst>
            <pc:docMk/>
            <pc:sldMk cId="2346340173" sldId="668"/>
            <ac:picMk id="4" creationId="{6284072A-6E8C-4DAE-9528-919D52CFB441}"/>
          </ac:picMkLst>
        </pc:picChg>
        <pc:picChg chg="add mod">
          <ac:chgData name="PARZEN Maximilian" userId="S::s1827105@ed.ac.uk::c60461ba-f535-42c3-b0e2-5ac881ca8955" providerId="AD" clId="Web-{31DB839A-A8AB-C96A-1D51-48B40598C6AA}" dt="2022-03-01T09:37:12.582" v="80" actId="1076"/>
          <ac:picMkLst>
            <pc:docMk/>
            <pc:sldMk cId="2346340173" sldId="668"/>
            <ac:picMk id="7" creationId="{2AD3C9F2-63D0-4B3B-89CD-A830B9384B9E}"/>
          </ac:picMkLst>
        </pc:picChg>
        <pc:picChg chg="add del mod">
          <ac:chgData name="PARZEN Maximilian" userId="S::s1827105@ed.ac.uk::c60461ba-f535-42c3-b0e2-5ac881ca8955" providerId="AD" clId="Web-{31DB839A-A8AB-C96A-1D51-48B40598C6AA}" dt="2022-03-01T09:46:13.928" v="120"/>
          <ac:picMkLst>
            <pc:docMk/>
            <pc:sldMk cId="2346340173" sldId="668"/>
            <ac:picMk id="10" creationId="{59262C35-ABC0-4AC2-A237-FC35A4274D57}"/>
          </ac:picMkLst>
        </pc:picChg>
      </pc:sldChg>
      <pc:sldChg chg="modSp new ord">
        <pc:chgData name="PARZEN Maximilian" userId="S::s1827105@ed.ac.uk::c60461ba-f535-42c3-b0e2-5ac881ca8955" providerId="AD" clId="Web-{31DB839A-A8AB-C96A-1D51-48B40598C6AA}" dt="2022-03-01T09:45:50.286" v="118"/>
        <pc:sldMkLst>
          <pc:docMk/>
          <pc:sldMk cId="2529547509" sldId="669"/>
        </pc:sldMkLst>
        <pc:spChg chg="mod">
          <ac:chgData name="PARZEN Maximilian" userId="S::s1827105@ed.ac.uk::c60461ba-f535-42c3-b0e2-5ac881ca8955" providerId="AD" clId="Web-{31DB839A-A8AB-C96A-1D51-48B40598C6AA}" dt="2022-03-01T09:29:54.617" v="3" actId="20577"/>
          <ac:spMkLst>
            <pc:docMk/>
            <pc:sldMk cId="2529547509" sldId="669"/>
            <ac:spMk id="3" creationId="{0E4D9FF2-C23F-4C82-9F81-AF281F214D42}"/>
          </ac:spMkLst>
        </pc:spChg>
      </pc:sldChg>
      <pc:sldChg chg="delSp modSp add del replId">
        <pc:chgData name="PARZEN Maximilian" userId="S::s1827105@ed.ac.uk::c60461ba-f535-42c3-b0e2-5ac881ca8955" providerId="AD" clId="Web-{31DB839A-A8AB-C96A-1D51-48B40598C6AA}" dt="2022-03-01T09:49:26.237" v="159"/>
        <pc:sldMkLst>
          <pc:docMk/>
          <pc:sldMk cId="2547210641" sldId="670"/>
        </pc:sldMkLst>
        <pc:spChg chg="mod">
          <ac:chgData name="PARZEN Maximilian" userId="S::s1827105@ed.ac.uk::c60461ba-f535-42c3-b0e2-5ac881ca8955" providerId="AD" clId="Web-{31DB839A-A8AB-C96A-1D51-48B40598C6AA}" dt="2022-03-01T09:43:23.590" v="109" actId="20577"/>
          <ac:spMkLst>
            <pc:docMk/>
            <pc:sldMk cId="2547210641" sldId="670"/>
            <ac:spMk id="26" creationId="{4A86C769-D38D-42E6-8605-DEBF14AA52BB}"/>
          </ac:spMkLst>
        </pc:spChg>
        <pc:picChg chg="del">
          <ac:chgData name="PARZEN Maximilian" userId="S::s1827105@ed.ac.uk::c60461ba-f535-42c3-b0e2-5ac881ca8955" providerId="AD" clId="Web-{31DB839A-A8AB-C96A-1D51-48B40598C6AA}" dt="2022-03-01T09:43:25.887" v="110"/>
          <ac:picMkLst>
            <pc:docMk/>
            <pc:sldMk cId="2547210641" sldId="670"/>
            <ac:picMk id="3" creationId="{6691D64B-91F9-45F2-9748-AB2A9691B3DF}"/>
          </ac:picMkLst>
        </pc:picChg>
      </pc:sldChg>
      <pc:sldChg chg="delSp modSp add replId">
        <pc:chgData name="PARZEN Maximilian" userId="S::s1827105@ed.ac.uk::c60461ba-f535-42c3-b0e2-5ac881ca8955" providerId="AD" clId="Web-{31DB839A-A8AB-C96A-1D51-48B40598C6AA}" dt="2022-03-01T09:47:53.763" v="155" actId="20577"/>
        <pc:sldMkLst>
          <pc:docMk/>
          <pc:sldMk cId="3438118588" sldId="671"/>
        </pc:sldMkLst>
        <pc:spChg chg="mod">
          <ac:chgData name="PARZEN Maximilian" userId="S::s1827105@ed.ac.uk::c60461ba-f535-42c3-b0e2-5ac881ca8955" providerId="AD" clId="Web-{31DB839A-A8AB-C96A-1D51-48B40598C6AA}" dt="2022-03-01T09:47:53.763" v="155" actId="20577"/>
          <ac:spMkLst>
            <pc:docMk/>
            <pc:sldMk cId="3438118588" sldId="671"/>
            <ac:spMk id="5" creationId="{D68E288B-7DA7-412B-AFB0-AF95DBD60032}"/>
          </ac:spMkLst>
        </pc:spChg>
        <pc:spChg chg="del">
          <ac:chgData name="PARZEN Maximilian" userId="S::s1827105@ed.ac.uk::c60461ba-f535-42c3-b0e2-5ac881ca8955" providerId="AD" clId="Web-{31DB839A-A8AB-C96A-1D51-48B40598C6AA}" dt="2022-03-01T09:46:29.945" v="124"/>
          <ac:spMkLst>
            <pc:docMk/>
            <pc:sldMk cId="3438118588" sldId="671"/>
            <ac:spMk id="8" creationId="{A1A4C795-45A4-42EE-BF71-2F5C69B01F85}"/>
          </ac:spMkLst>
        </pc:spChg>
        <pc:spChg chg="del">
          <ac:chgData name="PARZEN Maximilian" userId="S::s1827105@ed.ac.uk::c60461ba-f535-42c3-b0e2-5ac881ca8955" providerId="AD" clId="Web-{31DB839A-A8AB-C96A-1D51-48B40598C6AA}" dt="2022-03-01T09:46:29.961" v="125"/>
          <ac:spMkLst>
            <pc:docMk/>
            <pc:sldMk cId="3438118588" sldId="671"/>
            <ac:spMk id="9" creationId="{C7A40B4A-712E-4AA5-B01B-3FA5D37BC33F}"/>
          </ac:spMkLst>
        </pc:spChg>
        <pc:picChg chg="del">
          <ac:chgData name="PARZEN Maximilian" userId="S::s1827105@ed.ac.uk::c60461ba-f535-42c3-b0e2-5ac881ca8955" providerId="AD" clId="Web-{31DB839A-A8AB-C96A-1D51-48B40598C6AA}" dt="2022-03-01T09:46:19.475" v="121"/>
          <ac:picMkLst>
            <pc:docMk/>
            <pc:sldMk cId="3438118588" sldId="671"/>
            <ac:picMk id="4" creationId="{6284072A-6E8C-4DAE-9528-919D52CFB441}"/>
          </ac:picMkLst>
        </pc:picChg>
        <pc:picChg chg="del">
          <ac:chgData name="PARZEN Maximilian" userId="S::s1827105@ed.ac.uk::c60461ba-f535-42c3-b0e2-5ac881ca8955" providerId="AD" clId="Web-{31DB839A-A8AB-C96A-1D51-48B40598C6AA}" dt="2022-03-01T09:46:29.820" v="123"/>
          <ac:picMkLst>
            <pc:docMk/>
            <pc:sldMk cId="3438118588" sldId="671"/>
            <ac:picMk id="7" creationId="{2AD3C9F2-63D0-4B3B-89CD-A830B9384B9E}"/>
          </ac:picMkLst>
        </pc:picChg>
        <pc:picChg chg="mod">
          <ac:chgData name="PARZEN Maximilian" userId="S::s1827105@ed.ac.uk::c60461ba-f535-42c3-b0e2-5ac881ca8955" providerId="AD" clId="Web-{31DB839A-A8AB-C96A-1D51-48B40598C6AA}" dt="2022-03-01T09:46:44.680" v="126" actId="1076"/>
          <ac:picMkLst>
            <pc:docMk/>
            <pc:sldMk cId="3438118588" sldId="671"/>
            <ac:picMk id="10" creationId="{59262C35-ABC0-4AC2-A237-FC35A4274D57}"/>
          </ac:picMkLst>
        </pc:picChg>
      </pc:sldChg>
      <pc:sldChg chg="add del replId">
        <pc:chgData name="PARZEN Maximilian" userId="S::s1827105@ed.ac.uk::c60461ba-f535-42c3-b0e2-5ac881ca8955" providerId="AD" clId="Web-{31DB839A-A8AB-C96A-1D51-48B40598C6AA}" dt="2022-03-01T09:48:53.704" v="158"/>
        <pc:sldMkLst>
          <pc:docMk/>
          <pc:sldMk cId="1857360396" sldId="672"/>
        </pc:sldMkLst>
      </pc:sldChg>
      <pc:sldChg chg="addSp delSp modSp new">
        <pc:chgData name="PARZEN Maximilian" userId="S::s1827105@ed.ac.uk::c60461ba-f535-42c3-b0e2-5ac881ca8955" providerId="AD" clId="Web-{31DB839A-A8AB-C96A-1D51-48B40598C6AA}" dt="2022-03-01T09:52:34.202" v="167" actId="1076"/>
        <pc:sldMkLst>
          <pc:docMk/>
          <pc:sldMk cId="2869043580" sldId="672"/>
        </pc:sldMkLst>
        <pc:spChg chg="del">
          <ac:chgData name="PARZEN Maximilian" userId="S::s1827105@ed.ac.uk::c60461ba-f535-42c3-b0e2-5ac881ca8955" providerId="AD" clId="Web-{31DB839A-A8AB-C96A-1D51-48B40598C6AA}" dt="2022-03-01T09:51:32.651" v="161"/>
          <ac:spMkLst>
            <pc:docMk/>
            <pc:sldMk cId="2869043580" sldId="672"/>
            <ac:spMk id="3" creationId="{3A97629B-382F-455F-BCC4-C1DF9FA33588}"/>
          </ac:spMkLst>
        </pc:spChg>
        <pc:spChg chg="add">
          <ac:chgData name="PARZEN Maximilian" userId="S::s1827105@ed.ac.uk::c60461ba-f535-42c3-b0e2-5ac881ca8955" providerId="AD" clId="Web-{31DB839A-A8AB-C96A-1D51-48B40598C6AA}" dt="2022-03-01T09:52:34.093" v="166"/>
          <ac:spMkLst>
            <pc:docMk/>
            <pc:sldMk cId="2869043580" sldId="672"/>
            <ac:spMk id="6" creationId="{B05848D0-A82D-4C02-9BB8-5B0746FCA7B1}"/>
          </ac:spMkLst>
        </pc:spChg>
        <pc:picChg chg="add mod">
          <ac:chgData name="PARZEN Maximilian" userId="S::s1827105@ed.ac.uk::c60461ba-f535-42c3-b0e2-5ac881ca8955" providerId="AD" clId="Web-{31DB839A-A8AB-C96A-1D51-48B40598C6AA}" dt="2022-03-01T09:52:34.202" v="167" actId="1076"/>
          <ac:picMkLst>
            <pc:docMk/>
            <pc:sldMk cId="2869043580" sldId="672"/>
            <ac:picMk id="4" creationId="{4F9E0597-E62A-4C08-8BFE-0506F0AEDCEC}"/>
          </ac:picMkLst>
        </pc:picChg>
      </pc:sldChg>
    </pc:docChg>
  </pc:docChgLst>
  <pc:docChgLst>
    <pc:chgData name="PARZEN Maximilian" userId="S::s1827105@ed.ac.uk::c60461ba-f535-42c3-b0e2-5ac881ca8955" providerId="AD" clId="Web-{EFC3D79E-0575-ED44-B5E1-D03CDECABDFD}"/>
    <pc:docChg chg="addSld modSld">
      <pc:chgData name="PARZEN Maximilian" userId="S::s1827105@ed.ac.uk::c60461ba-f535-42c3-b0e2-5ac881ca8955" providerId="AD" clId="Web-{EFC3D79E-0575-ED44-B5E1-D03CDECABDFD}" dt="2022-03-01T06:37:41.847" v="47"/>
      <pc:docMkLst>
        <pc:docMk/>
      </pc:docMkLst>
      <pc:sldChg chg="addSp delSp modSp new">
        <pc:chgData name="PARZEN Maximilian" userId="S::s1827105@ed.ac.uk::c60461ba-f535-42c3-b0e2-5ac881ca8955" providerId="AD" clId="Web-{EFC3D79E-0575-ED44-B5E1-D03CDECABDFD}" dt="2022-03-01T06:30:53.026" v="38" actId="1076"/>
        <pc:sldMkLst>
          <pc:docMk/>
          <pc:sldMk cId="2346340173" sldId="668"/>
        </pc:sldMkLst>
        <pc:spChg chg="del">
          <ac:chgData name="PARZEN Maximilian" userId="S::s1827105@ed.ac.uk::c60461ba-f535-42c3-b0e2-5ac881ca8955" providerId="AD" clId="Web-{EFC3D79E-0575-ED44-B5E1-D03CDECABDFD}" dt="2022-03-01T06:27:40.287" v="1"/>
          <ac:spMkLst>
            <pc:docMk/>
            <pc:sldMk cId="2346340173" sldId="668"/>
            <ac:spMk id="3" creationId="{CA41D2BC-1930-44D9-BEA2-053A75A49B22}"/>
          </ac:spMkLst>
        </pc:spChg>
        <pc:spChg chg="add mod">
          <ac:chgData name="PARZEN Maximilian" userId="S::s1827105@ed.ac.uk::c60461ba-f535-42c3-b0e2-5ac881ca8955" providerId="AD" clId="Web-{EFC3D79E-0575-ED44-B5E1-D03CDECABDFD}" dt="2022-03-01T06:30:53.026" v="38" actId="1076"/>
          <ac:spMkLst>
            <pc:docMk/>
            <pc:sldMk cId="2346340173" sldId="668"/>
            <ac:spMk id="5" creationId="{D68E288B-7DA7-412B-AFB0-AF95DBD60032}"/>
          </ac:spMkLst>
        </pc:spChg>
        <pc:picChg chg="add mod">
          <ac:chgData name="PARZEN Maximilian" userId="S::s1827105@ed.ac.uk::c60461ba-f535-42c3-b0e2-5ac881ca8955" providerId="AD" clId="Web-{EFC3D79E-0575-ED44-B5E1-D03CDECABDFD}" dt="2022-03-01T06:27:41.787" v="7" actId="1076"/>
          <ac:picMkLst>
            <pc:docMk/>
            <pc:sldMk cId="2346340173" sldId="668"/>
            <ac:picMk id="4" creationId="{6284072A-6E8C-4DAE-9528-919D52CFB441}"/>
          </ac:picMkLst>
        </pc:picChg>
      </pc:sldChg>
      <pc:sldChg chg="addSp modSp new">
        <pc:chgData name="PARZEN Maximilian" userId="S::s1827105@ed.ac.uk::c60461ba-f535-42c3-b0e2-5ac881ca8955" providerId="AD" clId="Web-{EFC3D79E-0575-ED44-B5E1-D03CDECABDFD}" dt="2022-03-01T06:37:41.847" v="47"/>
        <pc:sldMkLst>
          <pc:docMk/>
          <pc:sldMk cId="758641816" sldId="669"/>
        </pc:sldMkLst>
        <pc:spChg chg="mod">
          <ac:chgData name="PARZEN Maximilian" userId="S::s1827105@ed.ac.uk::c60461ba-f535-42c3-b0e2-5ac881ca8955" providerId="AD" clId="Web-{EFC3D79E-0575-ED44-B5E1-D03CDECABDFD}" dt="2022-03-01T06:37:41.816" v="45" actId="20577"/>
          <ac:spMkLst>
            <pc:docMk/>
            <pc:sldMk cId="758641816" sldId="669"/>
            <ac:spMk id="3" creationId="{711E4D82-322F-4F30-89FD-92A24E4A01E7}"/>
          </ac:spMkLst>
        </pc:spChg>
        <pc:spChg chg="add mod">
          <ac:chgData name="PARZEN Maximilian" userId="S::s1827105@ed.ac.uk::c60461ba-f535-42c3-b0e2-5ac881ca8955" providerId="AD" clId="Web-{EFC3D79E-0575-ED44-B5E1-D03CDECABDFD}" dt="2022-03-01T06:37:41.847" v="47"/>
          <ac:spMkLst>
            <pc:docMk/>
            <pc:sldMk cId="758641816" sldId="669"/>
            <ac:spMk id="4" creationId="{C930BBAE-3366-458D-9F06-D57548619546}"/>
          </ac:spMkLst>
        </pc:spChg>
      </pc:sldChg>
    </pc:docChg>
  </pc:docChgLst>
  <pc:docChgLst>
    <pc:chgData name="PARZEN Maximilian" userId="S::s1827105@ed.ac.uk::c60461ba-f535-42c3-b0e2-5ac881ca8955" providerId="AD" clId="Web-{E3509E40-E936-4C6A-D839-8EFAD579E5FA}"/>
    <pc:docChg chg="addSld delSld modSld sldOrd">
      <pc:chgData name="PARZEN Maximilian" userId="S::s1827105@ed.ac.uk::c60461ba-f535-42c3-b0e2-5ac881ca8955" providerId="AD" clId="Web-{E3509E40-E936-4C6A-D839-8EFAD579E5FA}" dt="2022-04-08T15:12:38.826" v="2242"/>
      <pc:docMkLst>
        <pc:docMk/>
      </pc:docMkLst>
      <pc:sldChg chg="del">
        <pc:chgData name="PARZEN Maximilian" userId="S::s1827105@ed.ac.uk::c60461ba-f535-42c3-b0e2-5ac881ca8955" providerId="AD" clId="Web-{E3509E40-E936-4C6A-D839-8EFAD579E5FA}" dt="2022-04-08T11:08:37.492" v="813"/>
        <pc:sldMkLst>
          <pc:docMk/>
          <pc:sldMk cId="1731248724" sldId="648"/>
        </pc:sldMkLst>
      </pc:sldChg>
      <pc:sldChg chg="addSp delSp modSp ord">
        <pc:chgData name="PARZEN Maximilian" userId="S::s1827105@ed.ac.uk::c60461ba-f535-42c3-b0e2-5ac881ca8955" providerId="AD" clId="Web-{E3509E40-E936-4C6A-D839-8EFAD579E5FA}" dt="2022-04-08T14:24:32.104" v="1791" actId="1076"/>
        <pc:sldMkLst>
          <pc:docMk/>
          <pc:sldMk cId="1318250737" sldId="651"/>
        </pc:sldMkLst>
        <pc:spChg chg="add mod ord">
          <ac:chgData name="PARZEN Maximilian" userId="S::s1827105@ed.ac.uk::c60461ba-f535-42c3-b0e2-5ac881ca8955" providerId="AD" clId="Web-{E3509E40-E936-4C6A-D839-8EFAD579E5FA}" dt="2022-04-08T14:22:23.832" v="1761"/>
          <ac:spMkLst>
            <pc:docMk/>
            <pc:sldMk cId="1318250737" sldId="651"/>
            <ac:spMk id="5" creationId="{E7ECD959-4556-32E8-25D7-C5C259780722}"/>
          </ac:spMkLst>
        </pc:spChg>
        <pc:picChg chg="add del mod">
          <ac:chgData name="PARZEN Maximilian" userId="S::s1827105@ed.ac.uk::c60461ba-f535-42c3-b0e2-5ac881ca8955" providerId="AD" clId="Web-{E3509E40-E936-4C6A-D839-8EFAD579E5FA}" dt="2022-04-08T14:20:21.965" v="1730"/>
          <ac:picMkLst>
            <pc:docMk/>
            <pc:sldMk cId="1318250737" sldId="651"/>
            <ac:picMk id="3" creationId="{1316B0B1-2937-F8DC-9BC5-0386520848B5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00:26.696" v="1501"/>
          <ac:picMkLst>
            <pc:docMk/>
            <pc:sldMk cId="1318250737" sldId="651"/>
            <ac:picMk id="4" creationId="{BF6080F7-970C-4264-B56E-8AA01376A6F7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29.019" v="1762" actId="1076"/>
          <ac:picMkLst>
            <pc:docMk/>
            <pc:sldMk cId="1318250737" sldId="651"/>
            <ac:picMk id="76" creationId="{AD20E73F-BD70-450C-B508-DCE175816AA7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45.114" v="1768" actId="1076"/>
          <ac:picMkLst>
            <pc:docMk/>
            <pc:sldMk cId="1318250737" sldId="651"/>
            <ac:picMk id="80" creationId="{2C80F50A-E7A8-4830-AD79-64A93C00CE77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40.817" v="1766" actId="1076"/>
          <ac:picMkLst>
            <pc:docMk/>
            <pc:sldMk cId="1318250737" sldId="651"/>
            <ac:picMk id="82" creationId="{5F7C7622-C232-4247-91B1-F8A82E2C1191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39.129" v="1765" actId="1076"/>
          <ac:picMkLst>
            <pc:docMk/>
            <pc:sldMk cId="1318250737" sldId="651"/>
            <ac:picMk id="84" creationId="{7CCFFBAC-2A35-45F7-A9C4-B1DC905FA161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1:09.452" v="1747" actId="1076"/>
          <ac:picMkLst>
            <pc:docMk/>
            <pc:sldMk cId="1318250737" sldId="651"/>
            <ac:picMk id="86" creationId="{02B247EF-A8D7-4261-A416-D74129820133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1:04.358" v="1745" actId="1076"/>
          <ac:picMkLst>
            <pc:docMk/>
            <pc:sldMk cId="1318250737" sldId="651"/>
            <ac:picMk id="88" creationId="{760C1B22-5337-4673-8E50-B09F3A54AFF1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4:32.104" v="1791" actId="1076"/>
          <ac:picMkLst>
            <pc:docMk/>
            <pc:sldMk cId="1318250737" sldId="651"/>
            <ac:picMk id="90" creationId="{11B9CC43-6434-454F-8B57-17C240315FFA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26.897" v="1786" actId="1076"/>
          <ac:picMkLst>
            <pc:docMk/>
            <pc:sldMk cId="1318250737" sldId="651"/>
            <ac:picMk id="92" creationId="{D32571F4-9AF2-423E-B7DD-78E1B6A8732C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19.272" v="1783" actId="1076"/>
          <ac:picMkLst>
            <pc:docMk/>
            <pc:sldMk cId="1318250737" sldId="651"/>
            <ac:picMk id="94" creationId="{01D6756C-2422-46E8-AFE5-5996A0FAAD92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37.567" v="1764" actId="1076"/>
          <ac:picMkLst>
            <pc:docMk/>
            <pc:sldMk cId="1318250737" sldId="651"/>
            <ac:picMk id="96" creationId="{90525574-9BD0-4CA1-A5DF-923C55E458A9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04.849" v="1776" actId="1076"/>
          <ac:picMkLst>
            <pc:docMk/>
            <pc:sldMk cId="1318250737" sldId="651"/>
            <ac:picMk id="98" creationId="{320C7A01-0FB3-463F-AD16-A689E9866159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14.272" v="1780" actId="1076"/>
          <ac:picMkLst>
            <pc:docMk/>
            <pc:sldMk cId="1318250737" sldId="651"/>
            <ac:picMk id="100" creationId="{AB17561B-6E67-483B-BC0A-DD795DD2A05F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06.271" v="1777" actId="1076"/>
          <ac:picMkLst>
            <pc:docMk/>
            <pc:sldMk cId="1318250737" sldId="651"/>
            <ac:picMk id="102" creationId="{BF7F4F2A-7D28-48A8-AAC7-C6648B83CCAD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17.819" v="1782" actId="1076"/>
          <ac:picMkLst>
            <pc:docMk/>
            <pc:sldMk cId="1318250737" sldId="651"/>
            <ac:picMk id="106" creationId="{6C016DAC-914F-404B-9A1C-2E02F90BE311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21.288" v="1784" actId="1076"/>
          <ac:picMkLst>
            <pc:docMk/>
            <pc:sldMk cId="1318250737" sldId="651"/>
            <ac:picMk id="110" creationId="{79FA42FD-A56F-46F4-A158-B867B27E1B32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22.772" v="1785" actId="1076"/>
          <ac:picMkLst>
            <pc:docMk/>
            <pc:sldMk cId="1318250737" sldId="651"/>
            <ac:picMk id="112" creationId="{E74095D6-23C6-4019-A63C-29E398E4E7D1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47.723" v="1769" actId="1076"/>
          <ac:picMkLst>
            <pc:docMk/>
            <pc:sldMk cId="1318250737" sldId="651"/>
            <ac:picMk id="116" creationId="{784BA9DA-7B6D-41AC-A17E-54CCA42BFDAC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58.037" v="1773" actId="14100"/>
          <ac:picMkLst>
            <pc:docMk/>
            <pc:sldMk cId="1318250737" sldId="651"/>
            <ac:picMk id="118" creationId="{DDBFC9E0-BE98-42B7-8F65-3489ACD8A407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03.131" v="1775" actId="1076"/>
          <ac:picMkLst>
            <pc:docMk/>
            <pc:sldMk cId="1318250737" sldId="651"/>
            <ac:picMk id="120" creationId="{B80E94F0-95FB-4BF0-AFC9-08BF6D3A8E9A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01.912" v="1774" actId="1076"/>
          <ac:picMkLst>
            <pc:docMk/>
            <pc:sldMk cId="1318250737" sldId="651"/>
            <ac:picMk id="126" creationId="{507DC46C-B4FA-49CD-AF5A-384DC9EC51C5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42.754" v="1767" actId="1076"/>
          <ac:picMkLst>
            <pc:docMk/>
            <pc:sldMk cId="1318250737" sldId="651"/>
            <ac:picMk id="128" creationId="{8B622233-28B3-45A7-9C1A-E4B5BCA35506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49.052" v="1770" actId="1076"/>
          <ac:picMkLst>
            <pc:docMk/>
            <pc:sldMk cId="1318250737" sldId="651"/>
            <ac:picMk id="132" creationId="{BA7C88CF-5D7B-4E7D-B9F1-33B3C25B5AC8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2:34.660" v="1763" actId="1076"/>
          <ac:picMkLst>
            <pc:docMk/>
            <pc:sldMk cId="1318250737" sldId="651"/>
            <ac:picMk id="138" creationId="{BC4E52BE-5905-46AA-8A28-30D8F005B0CA}"/>
          </ac:picMkLst>
        </pc:picChg>
        <pc:picChg chg="mod">
          <ac:chgData name="PARZEN Maximilian" userId="S::s1827105@ed.ac.uk::c60461ba-f535-42c3-b0e2-5ac881ca8955" providerId="AD" clId="Web-{E3509E40-E936-4C6A-D839-8EFAD579E5FA}" dt="2022-04-08T14:23:08.131" v="1778" actId="1076"/>
          <ac:picMkLst>
            <pc:docMk/>
            <pc:sldMk cId="1318250737" sldId="651"/>
            <ac:picMk id="140" creationId="{DFB4CC21-984A-4FFE-89C5-D718DBDFF96E}"/>
          </ac:picMkLst>
        </pc:picChg>
      </pc:sldChg>
      <pc:sldChg chg="addSp">
        <pc:chgData name="PARZEN Maximilian" userId="S::s1827105@ed.ac.uk::c60461ba-f535-42c3-b0e2-5ac881ca8955" providerId="AD" clId="Web-{E3509E40-E936-4C6A-D839-8EFAD579E5FA}" dt="2022-04-08T09:52:55.292" v="189"/>
        <pc:sldMkLst>
          <pc:docMk/>
          <pc:sldMk cId="1871921596" sldId="664"/>
        </pc:sldMkLst>
        <pc:spChg chg="add">
          <ac:chgData name="PARZEN Maximilian" userId="S::s1827105@ed.ac.uk::c60461ba-f535-42c3-b0e2-5ac881ca8955" providerId="AD" clId="Web-{E3509E40-E936-4C6A-D839-8EFAD579E5FA}" dt="2022-04-08T09:52:52.964" v="187"/>
          <ac:spMkLst>
            <pc:docMk/>
            <pc:sldMk cId="1871921596" sldId="664"/>
            <ac:spMk id="3" creationId="{D4BE80A5-29F3-6F46-0DA4-24EBAAABB7CC}"/>
          </ac:spMkLst>
        </pc:spChg>
        <pc:spChg chg="add">
          <ac:chgData name="PARZEN Maximilian" userId="S::s1827105@ed.ac.uk::c60461ba-f535-42c3-b0e2-5ac881ca8955" providerId="AD" clId="Web-{E3509E40-E936-4C6A-D839-8EFAD579E5FA}" dt="2022-04-08T09:52:54.183" v="188"/>
          <ac:spMkLst>
            <pc:docMk/>
            <pc:sldMk cId="1871921596" sldId="664"/>
            <ac:spMk id="4" creationId="{480B33B8-673D-E01C-03E4-1AC4C6A78F84}"/>
          </ac:spMkLst>
        </pc:spChg>
        <pc:spChg chg="add">
          <ac:chgData name="PARZEN Maximilian" userId="S::s1827105@ed.ac.uk::c60461ba-f535-42c3-b0e2-5ac881ca8955" providerId="AD" clId="Web-{E3509E40-E936-4C6A-D839-8EFAD579E5FA}" dt="2022-04-08T09:52:55.292" v="189"/>
          <ac:spMkLst>
            <pc:docMk/>
            <pc:sldMk cId="1871921596" sldId="664"/>
            <ac:spMk id="11" creationId="{8BD07EA4-4C11-83F5-FFB5-4EFAC2B10F52}"/>
          </ac:spMkLst>
        </pc:spChg>
      </pc:sldChg>
      <pc:sldChg chg="addSp delSp modSp new ord">
        <pc:chgData name="PARZEN Maximilian" userId="S::s1827105@ed.ac.uk::c60461ba-f535-42c3-b0e2-5ac881ca8955" providerId="AD" clId="Web-{E3509E40-E936-4C6A-D839-8EFAD579E5FA}" dt="2022-04-08T11:02:22.263" v="809" actId="1076"/>
        <pc:sldMkLst>
          <pc:docMk/>
          <pc:sldMk cId="1256361299" sldId="673"/>
        </pc:sldMkLst>
        <pc:spChg chg="del">
          <ac:chgData name="PARZEN Maximilian" userId="S::s1827105@ed.ac.uk::c60461ba-f535-42c3-b0e2-5ac881ca8955" providerId="AD" clId="Web-{E3509E40-E936-4C6A-D839-8EFAD579E5FA}" dt="2022-04-08T09:31:45.043" v="2"/>
          <ac:spMkLst>
            <pc:docMk/>
            <pc:sldMk cId="1256361299" sldId="673"/>
            <ac:spMk id="3" creationId="{E0A886B5-4A4D-40CC-64BA-59F6E28B3186}"/>
          </ac:spMkLst>
        </pc:spChg>
        <pc:spChg chg="topLvl">
          <ac:chgData name="PARZEN Maximilian" userId="S::s1827105@ed.ac.uk::c60461ba-f535-42c3-b0e2-5ac881ca8955" providerId="AD" clId="Web-{E3509E40-E936-4C6A-D839-8EFAD579E5FA}" dt="2022-04-08T09:32:56.173" v="11"/>
          <ac:spMkLst>
            <pc:docMk/>
            <pc:sldMk cId="1256361299" sldId="673"/>
            <ac:spMk id="5" creationId="{3E788977-8569-E915-2FD4-7C413F8A81B7}"/>
          </ac:spMkLst>
        </pc:spChg>
        <pc:spChg chg="add mod">
          <ac:chgData name="PARZEN Maximilian" userId="S::s1827105@ed.ac.uk::c60461ba-f535-42c3-b0e2-5ac881ca8955" providerId="AD" clId="Web-{E3509E40-E936-4C6A-D839-8EFAD579E5FA}" dt="2022-04-08T09:37:51.081" v="102" actId="20577"/>
          <ac:spMkLst>
            <pc:docMk/>
            <pc:sldMk cId="1256361299" sldId="673"/>
            <ac:spMk id="9" creationId="{7D8BA282-FBBD-4D2D-AEB9-D6AA16CCAC60}"/>
          </ac:spMkLst>
        </pc:spChg>
        <pc:spChg chg="add mod">
          <ac:chgData name="PARZEN Maximilian" userId="S::s1827105@ed.ac.uk::c60461ba-f535-42c3-b0e2-5ac881ca8955" providerId="AD" clId="Web-{E3509E40-E936-4C6A-D839-8EFAD579E5FA}" dt="2022-04-08T09:37:28.236" v="99" actId="1076"/>
          <ac:spMkLst>
            <pc:docMk/>
            <pc:sldMk cId="1256361299" sldId="673"/>
            <ac:spMk id="11" creationId="{2267F615-D421-1BAF-8A03-20E839E92A49}"/>
          </ac:spMkLst>
        </pc:spChg>
        <pc:grpChg chg="add del mod">
          <ac:chgData name="PARZEN Maximilian" userId="S::s1827105@ed.ac.uk::c60461ba-f535-42c3-b0e2-5ac881ca8955" providerId="AD" clId="Web-{E3509E40-E936-4C6A-D839-8EFAD579E5FA}" dt="2022-04-08T09:32:56.173" v="11"/>
          <ac:grpSpMkLst>
            <pc:docMk/>
            <pc:sldMk cId="1256361299" sldId="673"/>
            <ac:grpSpMk id="7" creationId="{9A6A2973-2AAD-6901-5853-9EE6CE80E85E}"/>
          </ac:grpSpMkLst>
        </pc:grpChg>
        <pc:grpChg chg="add mod">
          <ac:chgData name="PARZEN Maximilian" userId="S::s1827105@ed.ac.uk::c60461ba-f535-42c3-b0e2-5ac881ca8955" providerId="AD" clId="Web-{E3509E40-E936-4C6A-D839-8EFAD579E5FA}" dt="2022-04-08T09:33:39.769" v="17" actId="1076"/>
          <ac:grpSpMkLst>
            <pc:docMk/>
            <pc:sldMk cId="1256361299" sldId="673"/>
            <ac:grpSpMk id="10" creationId="{7E8BB407-352B-4940-DAB5-6988C2757C9D}"/>
          </ac:grpSpMkLst>
        </pc:grpChg>
        <pc:picChg chg="add mod">
          <ac:chgData name="PARZEN Maximilian" userId="S::s1827105@ed.ac.uk::c60461ba-f535-42c3-b0e2-5ac881ca8955" providerId="AD" clId="Web-{E3509E40-E936-4C6A-D839-8EFAD579E5FA}" dt="2022-04-08T11:02:22.263" v="809" actId="1076"/>
          <ac:picMkLst>
            <pc:docMk/>
            <pc:sldMk cId="1256361299" sldId="673"/>
            <ac:picMk id="3" creationId="{157C83C6-7CEB-2B51-8690-1DD0B29135B9}"/>
          </ac:picMkLst>
        </pc:picChg>
        <pc:picChg chg="mod topLvl modCrop">
          <ac:chgData name="PARZEN Maximilian" userId="S::s1827105@ed.ac.uk::c60461ba-f535-42c3-b0e2-5ac881ca8955" providerId="AD" clId="Web-{E3509E40-E936-4C6A-D839-8EFAD579E5FA}" dt="2022-04-08T09:33:21.252" v="15"/>
          <ac:picMkLst>
            <pc:docMk/>
            <pc:sldMk cId="1256361299" sldId="673"/>
            <ac:picMk id="6" creationId="{78675013-1ABD-2EBA-F6EC-13D859812754}"/>
          </ac:picMkLst>
        </pc:picChg>
        <pc:picChg chg="add del mod modCrop">
          <ac:chgData name="PARZEN Maximilian" userId="S::s1827105@ed.ac.uk::c60461ba-f535-42c3-b0e2-5ac881ca8955" providerId="AD" clId="Web-{E3509E40-E936-4C6A-D839-8EFAD579E5FA}" dt="2022-04-08T09:40:40.357" v="119"/>
          <ac:picMkLst>
            <pc:docMk/>
            <pc:sldMk cId="1256361299" sldId="673"/>
            <ac:picMk id="12" creationId="{A7E06067-1E6C-4D10-2EE0-B255F76E1428}"/>
          </ac:picMkLst>
        </pc:picChg>
      </pc:sldChg>
      <pc:sldChg chg="addSp delSp modSp new del">
        <pc:chgData name="PARZEN Maximilian" userId="S::s1827105@ed.ac.uk::c60461ba-f535-42c3-b0e2-5ac881ca8955" providerId="AD" clId="Web-{E3509E40-E936-4C6A-D839-8EFAD579E5FA}" dt="2022-04-08T10:54:52.907" v="747"/>
        <pc:sldMkLst>
          <pc:docMk/>
          <pc:sldMk cId="1253330033" sldId="674"/>
        </pc:sldMkLst>
        <pc:spChg chg="del">
          <ac:chgData name="PARZEN Maximilian" userId="S::s1827105@ed.ac.uk::c60461ba-f535-42c3-b0e2-5ac881ca8955" providerId="AD" clId="Web-{E3509E40-E936-4C6A-D839-8EFAD579E5FA}" dt="2022-04-08T09:43:47.556" v="123"/>
          <ac:spMkLst>
            <pc:docMk/>
            <pc:sldMk cId="1253330033" sldId="674"/>
            <ac:spMk id="3" creationId="{97E65C43-A1AD-361E-EF81-4237B349FC11}"/>
          </ac:spMkLst>
        </pc:spChg>
        <pc:spChg chg="add mod">
          <ac:chgData name="PARZEN Maximilian" userId="S::s1827105@ed.ac.uk::c60461ba-f535-42c3-b0e2-5ac881ca8955" providerId="AD" clId="Web-{E3509E40-E936-4C6A-D839-8EFAD579E5FA}" dt="2022-04-08T09:44:31.074" v="144" actId="20577"/>
          <ac:spMkLst>
            <pc:docMk/>
            <pc:sldMk cId="1253330033" sldId="674"/>
            <ac:spMk id="6" creationId="{350DD357-2E9E-D2E1-1446-B7B2E44112C0}"/>
          </ac:spMkLst>
        </pc:spChg>
        <pc:spChg chg="add mod ord">
          <ac:chgData name="PARZEN Maximilian" userId="S::s1827105@ed.ac.uk::c60461ba-f535-42c3-b0e2-5ac881ca8955" providerId="AD" clId="Web-{E3509E40-E936-4C6A-D839-8EFAD579E5FA}" dt="2022-04-08T09:48:19.151" v="169" actId="1076"/>
          <ac:spMkLst>
            <pc:docMk/>
            <pc:sldMk cId="1253330033" sldId="674"/>
            <ac:spMk id="9" creationId="{9450291B-E349-E86A-F091-43ACD3BE0933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09:50:42.956" v="174"/>
          <ac:spMkLst>
            <pc:docMk/>
            <pc:sldMk cId="1253330033" sldId="674"/>
            <ac:spMk id="10" creationId="{3D1A31FB-D259-65E2-A98F-3C26A2B9128F}"/>
          </ac:spMkLst>
        </pc:spChg>
        <pc:picChg chg="add del mod">
          <ac:chgData name="PARZEN Maximilian" userId="S::s1827105@ed.ac.uk::c60461ba-f535-42c3-b0e2-5ac881ca8955" providerId="AD" clId="Web-{E3509E40-E936-4C6A-D839-8EFAD579E5FA}" dt="2022-04-08T09:55:44.631" v="209"/>
          <ac:picMkLst>
            <pc:docMk/>
            <pc:sldMk cId="1253330033" sldId="674"/>
            <ac:picMk id="4" creationId="{8225D6E1-53DF-DFA5-5178-92C377B3CDF4}"/>
          </ac:picMkLst>
        </pc:picChg>
        <pc:picChg chg="add del">
          <ac:chgData name="PARZEN Maximilian" userId="S::s1827105@ed.ac.uk::c60461ba-f535-42c3-b0e2-5ac881ca8955" providerId="AD" clId="Web-{E3509E40-E936-4C6A-D839-8EFAD579E5FA}" dt="2022-04-08T09:45:09.077" v="148"/>
          <ac:picMkLst>
            <pc:docMk/>
            <pc:sldMk cId="1253330033" sldId="674"/>
            <ac:picMk id="8" creationId="{01A48744-91A1-E296-BA4D-01AC5ECA6BB4}"/>
          </ac:picMkLst>
        </pc:picChg>
      </pc:sldChg>
      <pc:sldChg chg="new del">
        <pc:chgData name="PARZEN Maximilian" userId="S::s1827105@ed.ac.uk::c60461ba-f535-42c3-b0e2-5ac881ca8955" providerId="AD" clId="Web-{E3509E40-E936-4C6A-D839-8EFAD579E5FA}" dt="2022-04-08T09:50:48.222" v="176"/>
        <pc:sldMkLst>
          <pc:docMk/>
          <pc:sldMk cId="386360588" sldId="675"/>
        </pc:sldMkLst>
      </pc:sldChg>
      <pc:sldChg chg="new del">
        <pc:chgData name="PARZEN Maximilian" userId="S::s1827105@ed.ac.uk::c60461ba-f535-42c3-b0e2-5ac881ca8955" providerId="AD" clId="Web-{E3509E40-E936-4C6A-D839-8EFAD579E5FA}" dt="2022-04-08T10:54:54.548" v="748"/>
        <pc:sldMkLst>
          <pc:docMk/>
          <pc:sldMk cId="1808441166" sldId="675"/>
        </pc:sldMkLst>
      </pc:sldChg>
      <pc:sldChg chg="addSp delSp modSp new">
        <pc:chgData name="PARZEN Maximilian" userId="S::s1827105@ed.ac.uk::c60461ba-f535-42c3-b0e2-5ac881ca8955" providerId="AD" clId="Web-{E3509E40-E936-4C6A-D839-8EFAD579E5FA}" dt="2022-04-08T14:28:13.007" v="1796"/>
        <pc:sldMkLst>
          <pc:docMk/>
          <pc:sldMk cId="3827312652" sldId="676"/>
        </pc:sldMkLst>
        <pc:spChg chg="mod">
          <ac:chgData name="PARZEN Maximilian" userId="S::s1827105@ed.ac.uk::c60461ba-f535-42c3-b0e2-5ac881ca8955" providerId="AD" clId="Web-{E3509E40-E936-4C6A-D839-8EFAD579E5FA}" dt="2022-04-08T10:00:01.053" v="249"/>
          <ac:spMkLst>
            <pc:docMk/>
            <pc:sldMk cId="3827312652" sldId="676"/>
            <ac:spMk id="2" creationId="{542E0760-F5CB-E247-6CC1-3B81F21CE10D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8:03.251" v="1500" actId="1076"/>
          <ac:spMkLst>
            <pc:docMk/>
            <pc:sldMk cId="3827312652" sldId="676"/>
            <ac:spMk id="5" creationId="{C2DCC251-2EAD-488D-ED2C-37C33078567E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09:53:48.014" v="191"/>
          <ac:spMkLst>
            <pc:docMk/>
            <pc:sldMk cId="3827312652" sldId="676"/>
            <ac:spMk id="7" creationId="{9EBDA15C-247C-CE44-2040-8E040D9EE432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1:00:14.416" v="800"/>
          <ac:spMkLst>
            <pc:docMk/>
            <pc:sldMk cId="3827312652" sldId="676"/>
            <ac:spMk id="7" creationId="{AE39915F-EC35-E241-8F7A-B15081DD4C30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09:54:00.953" v="196"/>
          <ac:spMkLst>
            <pc:docMk/>
            <pc:sldMk cId="3827312652" sldId="676"/>
            <ac:spMk id="8" creationId="{413EE585-04C5-8244-0567-DE95335F9CEA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3:36.125" v="1444" actId="1076"/>
          <ac:spMkLst>
            <pc:docMk/>
            <pc:sldMk cId="3827312652" sldId="676"/>
            <ac:spMk id="14" creationId="{BE78A207-56E6-0E42-5172-62CC89597CCF}"/>
          </ac:spMkLst>
        </pc:spChg>
        <pc:spChg chg="add mod ord">
          <ac:chgData name="PARZEN Maximilian" userId="S::s1827105@ed.ac.uk::c60461ba-f535-42c3-b0e2-5ac881ca8955" providerId="AD" clId="Web-{E3509E40-E936-4C6A-D839-8EFAD579E5FA}" dt="2022-04-08T09:58:33.282" v="239"/>
          <ac:spMkLst>
            <pc:docMk/>
            <pc:sldMk cId="3827312652" sldId="676"/>
            <ac:spMk id="25" creationId="{4F9EE1D5-6D88-E1BB-55E7-AD16160FF62C}"/>
          </ac:spMkLst>
        </pc:spChg>
        <pc:spChg chg="add mod">
          <ac:chgData name="PARZEN Maximilian" userId="S::s1827105@ed.ac.uk::c60461ba-f535-42c3-b0e2-5ac881ca8955" providerId="AD" clId="Web-{E3509E40-E936-4C6A-D839-8EFAD579E5FA}" dt="2022-04-08T11:11:23.074" v="848" actId="20577"/>
          <ac:spMkLst>
            <pc:docMk/>
            <pc:sldMk cId="3827312652" sldId="676"/>
            <ac:spMk id="26" creationId="{8D447CDC-6B34-DF66-3854-6DD33C144FA2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3:36.125" v="1445" actId="1076"/>
          <ac:spMkLst>
            <pc:docMk/>
            <pc:sldMk cId="3827312652" sldId="676"/>
            <ac:spMk id="30" creationId="{19C877EE-5898-51B2-F54A-24A9384AE32E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3:55.470" v="1448" actId="1076"/>
          <ac:spMkLst>
            <pc:docMk/>
            <pc:sldMk cId="3827312652" sldId="676"/>
            <ac:spMk id="31" creationId="{78EE7968-51EC-FE81-91A9-66D79CCAC4B3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7:44.703" v="1495" actId="1076"/>
          <ac:spMkLst>
            <pc:docMk/>
            <pc:sldMk cId="3827312652" sldId="676"/>
            <ac:spMk id="33" creationId="{63B0D052-328E-8876-AAB7-046CB73BF88C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5:57.932" v="1470" actId="1076"/>
          <ac:spMkLst>
            <pc:docMk/>
            <pc:sldMk cId="3827312652" sldId="676"/>
            <ac:spMk id="34" creationId="{8EA0F217-C5AF-4248-2898-90F0F02AF67D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0:49:50.775" v="630"/>
          <ac:spMkLst>
            <pc:docMk/>
            <pc:sldMk cId="3827312652" sldId="676"/>
            <ac:spMk id="36" creationId="{559538BB-D028-6545-DB08-A0E0AB5B04EF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0:15:33.922" v="473"/>
          <ac:spMkLst>
            <pc:docMk/>
            <pc:sldMk cId="3827312652" sldId="676"/>
            <ac:spMk id="38" creationId="{271F0528-0BE1-239D-2CB5-84A43AC7C39C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7:37.406" v="1493" actId="1076"/>
          <ac:spMkLst>
            <pc:docMk/>
            <pc:sldMk cId="3827312652" sldId="676"/>
            <ac:spMk id="38" creationId="{E7CA25D0-15FD-FA8E-CA5E-169E72431F24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0:44:45.110" v="540"/>
          <ac:spMkLst>
            <pc:docMk/>
            <pc:sldMk cId="3827312652" sldId="676"/>
            <ac:spMk id="39" creationId="{2CA8EF4E-4BD1-D363-D4E8-9FA850920E21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1:12:28.529" v="863"/>
          <ac:spMkLst>
            <pc:docMk/>
            <pc:sldMk cId="3827312652" sldId="676"/>
            <ac:spMk id="40" creationId="{AE2E92A5-31B5-A5B5-1F60-0540CFC21572}"/>
          </ac:spMkLst>
        </pc:spChg>
        <pc:spChg chg="add mod">
          <ac:chgData name="PARZEN Maximilian" userId="S::s1827105@ed.ac.uk::c60461ba-f535-42c3-b0e2-5ac881ca8955" providerId="AD" clId="Web-{E3509E40-E936-4C6A-D839-8EFAD579E5FA}" dt="2022-04-08T13:57:06.529" v="1486" actId="1076"/>
          <ac:spMkLst>
            <pc:docMk/>
            <pc:sldMk cId="3827312652" sldId="676"/>
            <ac:spMk id="41" creationId="{FF2272A4-5DF9-ED56-7B36-DC0DCDBFCE27}"/>
          </ac:spMkLst>
        </pc:spChg>
        <pc:spChg chg="add mod">
          <ac:chgData name="PARZEN Maximilian" userId="S::s1827105@ed.ac.uk::c60461ba-f535-42c3-b0e2-5ac881ca8955" providerId="AD" clId="Web-{E3509E40-E936-4C6A-D839-8EFAD579E5FA}" dt="2022-04-08T14:28:04.163" v="1792" actId="1076"/>
          <ac:spMkLst>
            <pc:docMk/>
            <pc:sldMk cId="3827312652" sldId="676"/>
            <ac:spMk id="43" creationId="{BAB3D30E-1DB9-0734-710B-60D97AFB1826}"/>
          </ac:spMkLst>
        </pc:spChg>
        <pc:grpChg chg="add del mod">
          <ac:chgData name="PARZEN Maximilian" userId="S::s1827105@ed.ac.uk::c60461ba-f535-42c3-b0e2-5ac881ca8955" providerId="AD" clId="Web-{E3509E40-E936-4C6A-D839-8EFAD579E5FA}" dt="2022-04-08T09:53:55.499" v="192"/>
          <ac:grpSpMkLst>
            <pc:docMk/>
            <pc:sldMk cId="3827312652" sldId="676"/>
            <ac:grpSpMk id="6" creationId="{1281C6DF-B81E-5300-0964-04160FD1B638}"/>
          </ac:grpSpMkLst>
        </pc:grpChg>
        <pc:grpChg chg="add del mod">
          <ac:chgData name="PARZEN Maximilian" userId="S::s1827105@ed.ac.uk::c60461ba-f535-42c3-b0e2-5ac881ca8955" providerId="AD" clId="Web-{E3509E40-E936-4C6A-D839-8EFAD579E5FA}" dt="2022-04-08T09:56:58.870" v="225"/>
          <ac:grpSpMkLst>
            <pc:docMk/>
            <pc:sldMk cId="3827312652" sldId="676"/>
            <ac:grpSpMk id="18" creationId="{4476BBFA-6734-3B44-3072-57A6458E66D0}"/>
          </ac:grpSpMkLst>
        </pc:grpChg>
        <pc:grpChg chg="add del mod">
          <ac:chgData name="PARZEN Maximilian" userId="S::s1827105@ed.ac.uk::c60461ba-f535-42c3-b0e2-5ac881ca8955" providerId="AD" clId="Web-{E3509E40-E936-4C6A-D839-8EFAD579E5FA}" dt="2022-04-08T09:58:11.937" v="233"/>
          <ac:grpSpMkLst>
            <pc:docMk/>
            <pc:sldMk cId="3827312652" sldId="676"/>
            <ac:grpSpMk id="24" creationId="{050561C6-6A34-BF47-0C4A-A304AFA91B19}"/>
          </ac:grpSpMkLst>
        </pc:grpChg>
        <pc:grpChg chg="add mod">
          <ac:chgData name="PARZEN Maximilian" userId="S::s1827105@ed.ac.uk::c60461ba-f535-42c3-b0e2-5ac881ca8955" providerId="AD" clId="Web-{E3509E40-E936-4C6A-D839-8EFAD579E5FA}" dt="2022-04-08T13:56:13.417" v="1475" actId="1076"/>
          <ac:grpSpMkLst>
            <pc:docMk/>
            <pc:sldMk cId="3827312652" sldId="676"/>
            <ac:grpSpMk id="27" creationId="{ACB82A6E-3E0C-254D-D046-4FB10917ECBE}"/>
          </ac:grpSpMkLst>
        </pc:grpChg>
        <pc:picChg chg="add mod modCrop">
          <ac:chgData name="PARZEN Maximilian" userId="S::s1827105@ed.ac.uk::c60461ba-f535-42c3-b0e2-5ac881ca8955" providerId="AD" clId="Web-{E3509E40-E936-4C6A-D839-8EFAD579E5FA}" dt="2022-04-08T14:28:13.007" v="1796"/>
          <ac:picMkLst>
            <pc:docMk/>
            <pc:sldMk cId="3827312652" sldId="676"/>
            <ac:picMk id="3" creationId="{5EB26605-34F7-D5BE-3246-F902C27671B5}"/>
          </ac:picMkLst>
        </pc:picChg>
        <pc:picChg chg="add del mod">
          <ac:chgData name="PARZEN Maximilian" userId="S::s1827105@ed.ac.uk::c60461ba-f535-42c3-b0e2-5ac881ca8955" providerId="AD" clId="Web-{E3509E40-E936-4C6A-D839-8EFAD579E5FA}" dt="2022-04-08T10:44:17.688" v="530"/>
          <ac:picMkLst>
            <pc:docMk/>
            <pc:sldMk cId="3827312652" sldId="676"/>
            <ac:picMk id="4" creationId="{C690B4D1-CF14-ECF4-907B-307BC512E1AD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3:56:15.683" v="1476" actId="1076"/>
          <ac:picMkLst>
            <pc:docMk/>
            <pc:sldMk cId="3827312652" sldId="676"/>
            <ac:picMk id="6" creationId="{A300344E-E4A0-543A-C202-B955026B973E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3:57:41.937" v="1494" actId="1076"/>
          <ac:picMkLst>
            <pc:docMk/>
            <pc:sldMk cId="3827312652" sldId="676"/>
            <ac:picMk id="9" creationId="{0F6A5C66-617C-6993-DC10-E572F442DDC1}"/>
          </ac:picMkLst>
        </pc:picChg>
        <pc:picChg chg="add mod modCrop">
          <ac:chgData name="PARZEN Maximilian" userId="S::s1827105@ed.ac.uk::c60461ba-f535-42c3-b0e2-5ac881ca8955" providerId="AD" clId="Web-{E3509E40-E936-4C6A-D839-8EFAD579E5FA}" dt="2022-04-08T10:00:36.352" v="258" actId="1076"/>
          <ac:picMkLst>
            <pc:docMk/>
            <pc:sldMk cId="3827312652" sldId="676"/>
            <ac:picMk id="11" creationId="{0E44458D-87B7-09EC-1415-9CD2ABBF1250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3:53:36.141" v="1446" actId="1076"/>
          <ac:picMkLst>
            <pc:docMk/>
            <pc:sldMk cId="3827312652" sldId="676"/>
            <ac:picMk id="12" creationId="{3609B4D9-845B-4DF5-2141-DAFBE71D9360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3:56:51.528" v="1483" actId="1076"/>
          <ac:picMkLst>
            <pc:docMk/>
            <pc:sldMk cId="3827312652" sldId="676"/>
            <ac:picMk id="20" creationId="{856C7278-5576-632D-2FCA-ECED5E1D1459}"/>
          </ac:picMkLst>
        </pc:picChg>
        <pc:picChg chg="add mod ord">
          <ac:chgData name="PARZEN Maximilian" userId="S::s1827105@ed.ac.uk::c60461ba-f535-42c3-b0e2-5ac881ca8955" providerId="AD" clId="Web-{E3509E40-E936-4C6A-D839-8EFAD579E5FA}" dt="2022-04-08T13:57:59.641" v="1498" actId="1076"/>
          <ac:picMkLst>
            <pc:docMk/>
            <pc:sldMk cId="3827312652" sldId="676"/>
            <ac:picMk id="28" creationId="{41DBD4A6-DF05-8E01-8E78-37A8F9A185C4}"/>
          </ac:picMkLst>
        </pc:picChg>
        <pc:picChg chg="add mod ord">
          <ac:chgData name="PARZEN Maximilian" userId="S::s1827105@ed.ac.uk::c60461ba-f535-42c3-b0e2-5ac881ca8955" providerId="AD" clId="Web-{E3509E40-E936-4C6A-D839-8EFAD579E5FA}" dt="2022-04-08T13:57:59.657" v="1499" actId="1076"/>
          <ac:picMkLst>
            <pc:docMk/>
            <pc:sldMk cId="3827312652" sldId="676"/>
            <ac:picMk id="29" creationId="{EDEC61AE-322E-F241-A96A-5E4CCF49A901}"/>
          </ac:picMkLst>
        </pc:picChg>
        <pc:cxnChg chg="add mod">
          <ac:chgData name="PARZEN Maximilian" userId="S::s1827105@ed.ac.uk::c60461ba-f535-42c3-b0e2-5ac881ca8955" providerId="AD" clId="Web-{E3509E40-E936-4C6A-D839-8EFAD579E5FA}" dt="2022-04-08T14:28:04.163" v="1793" actId="1076"/>
          <ac:cxnSpMkLst>
            <pc:docMk/>
            <pc:sldMk cId="3827312652" sldId="676"/>
            <ac:cxnSpMk id="8" creationId="{6B6F339C-6F93-79DF-F466-C1ACE6638E25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1:09:45.993" v="824"/>
          <ac:cxnSpMkLst>
            <pc:docMk/>
            <pc:sldMk cId="3827312652" sldId="676"/>
            <ac:cxnSpMk id="31" creationId="{3B20EA70-684A-54E9-B63D-58950236F884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0:07:55.081" v="322"/>
          <ac:cxnSpMkLst>
            <pc:docMk/>
            <pc:sldMk cId="3827312652" sldId="676"/>
            <ac:cxnSpMk id="31" creationId="{987AAD65-1443-10D3-DDBB-2C5A3D3B489B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1:09:29.681" v="821"/>
          <ac:cxnSpMkLst>
            <pc:docMk/>
            <pc:sldMk cId="3827312652" sldId="676"/>
            <ac:cxnSpMk id="32" creationId="{31BB87CF-A812-EC2B-F42A-11D182EEE1D8}"/>
          </ac:cxnSpMkLst>
        </pc:cxnChg>
        <pc:cxnChg chg="add mod">
          <ac:chgData name="PARZEN Maximilian" userId="S::s1827105@ed.ac.uk::c60461ba-f535-42c3-b0e2-5ac881ca8955" providerId="AD" clId="Web-{E3509E40-E936-4C6A-D839-8EFAD579E5FA}" dt="2022-04-08T13:57:32.609" v="1492" actId="1076"/>
          <ac:cxnSpMkLst>
            <pc:docMk/>
            <pc:sldMk cId="3827312652" sldId="676"/>
            <ac:cxnSpMk id="32" creationId="{58FC0FA1-3638-7C67-8813-75CAD0999AEC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0:09:11.305" v="336"/>
          <ac:cxnSpMkLst>
            <pc:docMk/>
            <pc:sldMk cId="3827312652" sldId="676"/>
            <ac:cxnSpMk id="33" creationId="{A459E223-AEF9-ED0A-8498-05E010446F69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1:09:35.696" v="822"/>
          <ac:cxnSpMkLst>
            <pc:docMk/>
            <pc:sldMk cId="3827312652" sldId="676"/>
            <ac:cxnSpMk id="35" creationId="{CD2FC481-6EC8-2265-B413-39BF25DCB63D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1:09:43.634" v="823"/>
          <ac:cxnSpMkLst>
            <pc:docMk/>
            <pc:sldMk cId="3827312652" sldId="676"/>
            <ac:cxnSpMk id="37" creationId="{401A0850-F9C3-7B1D-8139-F21BC187C3EE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1:08:53.508" v="814"/>
          <ac:cxnSpMkLst>
            <pc:docMk/>
            <pc:sldMk cId="3827312652" sldId="676"/>
            <ac:cxnSpMk id="42" creationId="{8BD6518B-3AC7-55DC-E8C3-9D88291B8F0A}"/>
          </ac:cxnSpMkLst>
        </pc:cxnChg>
        <pc:cxnChg chg="add mod">
          <ac:chgData name="PARZEN Maximilian" userId="S::s1827105@ed.ac.uk::c60461ba-f535-42c3-b0e2-5ac881ca8955" providerId="AD" clId="Web-{E3509E40-E936-4C6A-D839-8EFAD579E5FA}" dt="2022-04-08T13:55:57.932" v="1471" actId="1076"/>
          <ac:cxnSpMkLst>
            <pc:docMk/>
            <pc:sldMk cId="3827312652" sldId="676"/>
            <ac:cxnSpMk id="44" creationId="{8EB608C5-D039-C29F-746E-47D3C185A3CD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1:12:16.044" v="859"/>
          <ac:cxnSpMkLst>
            <pc:docMk/>
            <pc:sldMk cId="3827312652" sldId="676"/>
            <ac:cxnSpMk id="45" creationId="{BA39E741-4EC3-6086-B62D-DA22950B7E74}"/>
          </ac:cxnSpMkLst>
        </pc:cxnChg>
        <pc:cxnChg chg="add mod">
          <ac:chgData name="PARZEN Maximilian" userId="S::s1827105@ed.ac.uk::c60461ba-f535-42c3-b0e2-5ac881ca8955" providerId="AD" clId="Web-{E3509E40-E936-4C6A-D839-8EFAD579E5FA}" dt="2022-04-08T13:56:32.418" v="1479" actId="1076"/>
          <ac:cxnSpMkLst>
            <pc:docMk/>
            <pc:sldMk cId="3827312652" sldId="676"/>
            <ac:cxnSpMk id="46" creationId="{78DEB490-6F70-F427-E140-02BC8C6DE34C}"/>
          </ac:cxnSpMkLst>
        </pc:cxnChg>
        <pc:cxnChg chg="add mod">
          <ac:chgData name="PARZEN Maximilian" userId="S::s1827105@ed.ac.uk::c60461ba-f535-42c3-b0e2-5ac881ca8955" providerId="AD" clId="Web-{E3509E40-E936-4C6A-D839-8EFAD579E5FA}" dt="2022-04-08T13:57:03.201" v="1485" actId="1076"/>
          <ac:cxnSpMkLst>
            <pc:docMk/>
            <pc:sldMk cId="3827312652" sldId="676"/>
            <ac:cxnSpMk id="47" creationId="{6BBD37C4-C758-DB04-62D8-40FBF0E2159E}"/>
          </ac:cxnSpMkLst>
        </pc:cxnChg>
        <pc:cxnChg chg="add del mod">
          <ac:chgData name="PARZEN Maximilian" userId="S::s1827105@ed.ac.uk::c60461ba-f535-42c3-b0e2-5ac881ca8955" providerId="AD" clId="Web-{E3509E40-E936-4C6A-D839-8EFAD579E5FA}" dt="2022-04-08T13:57:23.499" v="1490"/>
          <ac:cxnSpMkLst>
            <pc:docMk/>
            <pc:sldMk cId="3827312652" sldId="676"/>
            <ac:cxnSpMk id="48" creationId="{79DE93F5-935F-7001-DAF9-120ADB74660A}"/>
          </ac:cxnSpMkLst>
        </pc:cxnChg>
      </pc:sldChg>
      <pc:sldChg chg="addSp delSp add ord replId">
        <pc:chgData name="PARZEN Maximilian" userId="S::s1827105@ed.ac.uk::c60461ba-f535-42c3-b0e2-5ac881ca8955" providerId="AD" clId="Web-{E3509E40-E936-4C6A-D839-8EFAD579E5FA}" dt="2022-04-08T14:09:14.819" v="1513"/>
        <pc:sldMkLst>
          <pc:docMk/>
          <pc:sldMk cId="2710577105" sldId="677"/>
        </pc:sldMkLst>
        <pc:spChg chg="add del">
          <ac:chgData name="PARZEN Maximilian" userId="S::s1827105@ed.ac.uk::c60461ba-f535-42c3-b0e2-5ac881ca8955" providerId="AD" clId="Web-{E3509E40-E936-4C6A-D839-8EFAD579E5FA}" dt="2022-04-08T14:02:35.860" v="1509"/>
          <ac:spMkLst>
            <pc:docMk/>
            <pc:sldMk cId="2710577105" sldId="677"/>
            <ac:spMk id="50" creationId="{0F1AEE28-EA64-4578-8CD3-2CC646E2BA96}"/>
          </ac:spMkLst>
        </pc:spChg>
      </pc:sldChg>
      <pc:sldChg chg="addSp delSp modSp add ord replId">
        <pc:chgData name="PARZEN Maximilian" userId="S::s1827105@ed.ac.uk::c60461ba-f535-42c3-b0e2-5ac881ca8955" providerId="AD" clId="Web-{E3509E40-E936-4C6A-D839-8EFAD579E5FA}" dt="2022-04-08T14:29:19.683" v="1799"/>
        <pc:sldMkLst>
          <pc:docMk/>
          <pc:sldMk cId="1695333146" sldId="678"/>
        </pc:sldMkLst>
        <pc:spChg chg="del">
          <ac:chgData name="PARZEN Maximilian" userId="S::s1827105@ed.ac.uk::c60461ba-f535-42c3-b0e2-5ac881ca8955" providerId="AD" clId="Web-{E3509E40-E936-4C6A-D839-8EFAD579E5FA}" dt="2022-04-08T11:25:37.768" v="888"/>
          <ac:spMkLst>
            <pc:docMk/>
            <pc:sldMk cId="1695333146" sldId="678"/>
            <ac:spMk id="5" creationId="{C2DCC251-2EAD-488D-ED2C-37C33078567E}"/>
          </ac:spMkLst>
        </pc:spChg>
        <pc:spChg chg="mod">
          <ac:chgData name="PARZEN Maximilian" userId="S::s1827105@ed.ac.uk::c60461ba-f535-42c3-b0e2-5ac881ca8955" providerId="AD" clId="Web-{E3509E40-E936-4C6A-D839-8EFAD579E5FA}" dt="2022-04-08T12:09:04.274" v="1403" actId="1076"/>
          <ac:spMkLst>
            <pc:docMk/>
            <pc:sldMk cId="1695333146" sldId="678"/>
            <ac:spMk id="14" creationId="{BE78A207-56E6-0E42-5172-62CC89597CCF}"/>
          </ac:spMkLst>
        </pc:spChg>
        <pc:spChg chg="add mod ord">
          <ac:chgData name="PARZEN Maximilian" userId="S::s1827105@ed.ac.uk::c60461ba-f535-42c3-b0e2-5ac881ca8955" providerId="AD" clId="Web-{E3509E40-E936-4C6A-D839-8EFAD579E5FA}" dt="2022-04-08T11:40:52.245" v="1049" actId="14100"/>
          <ac:spMkLst>
            <pc:docMk/>
            <pc:sldMk cId="1695333146" sldId="678"/>
            <ac:spMk id="17" creationId="{05C5A9FF-0660-138C-BA76-37D6FD25213A}"/>
          </ac:spMkLst>
        </pc:spChg>
        <pc:spChg chg="del">
          <ac:chgData name="PARZEN Maximilian" userId="S::s1827105@ed.ac.uk::c60461ba-f535-42c3-b0e2-5ac881ca8955" providerId="AD" clId="Web-{E3509E40-E936-4C6A-D839-8EFAD579E5FA}" dt="2022-04-08T11:25:47.690" v="895"/>
          <ac:spMkLst>
            <pc:docMk/>
            <pc:sldMk cId="1695333146" sldId="678"/>
            <ac:spMk id="30" creationId="{19C877EE-5898-51B2-F54A-24A9384AE32E}"/>
          </ac:spMkLst>
        </pc:spChg>
        <pc:spChg chg="del">
          <ac:chgData name="PARZEN Maximilian" userId="S::s1827105@ed.ac.uk::c60461ba-f535-42c3-b0e2-5ac881ca8955" providerId="AD" clId="Web-{E3509E40-E936-4C6A-D839-8EFAD579E5FA}" dt="2022-04-08T11:25:37.768" v="887"/>
          <ac:spMkLst>
            <pc:docMk/>
            <pc:sldMk cId="1695333146" sldId="678"/>
            <ac:spMk id="33" creationId="{63B0D052-328E-8876-AAB7-046CB73BF88C}"/>
          </ac:spMkLst>
        </pc:spChg>
        <pc:spChg chg="del mod">
          <ac:chgData name="PARZEN Maximilian" userId="S::s1827105@ed.ac.uk::c60461ba-f535-42c3-b0e2-5ac881ca8955" providerId="AD" clId="Web-{E3509E40-E936-4C6A-D839-8EFAD579E5FA}" dt="2022-04-08T11:35:10.440" v="999"/>
          <ac:spMkLst>
            <pc:docMk/>
            <pc:sldMk cId="1695333146" sldId="678"/>
            <ac:spMk id="34" creationId="{8EA0F217-C5AF-4248-2898-90F0F02AF67D}"/>
          </ac:spMkLst>
        </pc:spChg>
        <pc:spChg chg="del">
          <ac:chgData name="PARZEN Maximilian" userId="S::s1827105@ed.ac.uk::c60461ba-f535-42c3-b0e2-5ac881ca8955" providerId="AD" clId="Web-{E3509E40-E936-4C6A-D839-8EFAD579E5FA}" dt="2022-04-08T11:25:41.425" v="892"/>
          <ac:spMkLst>
            <pc:docMk/>
            <pc:sldMk cId="1695333146" sldId="678"/>
            <ac:spMk id="38" creationId="{E7CA25D0-15FD-FA8E-CA5E-169E72431F24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1:45:08.565" v="1114"/>
          <ac:spMkLst>
            <pc:docMk/>
            <pc:sldMk cId="1695333146" sldId="678"/>
            <ac:spMk id="39" creationId="{592AAE72-D518-7300-600B-F1C996CB8A73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1:50:39.183" v="1216"/>
          <ac:spMkLst>
            <pc:docMk/>
            <pc:sldMk cId="1695333146" sldId="678"/>
            <ac:spMk id="40" creationId="{7A22992F-8F54-E8F5-C92E-6F460432AE78}"/>
          </ac:spMkLst>
        </pc:spChg>
        <pc:spChg chg="del">
          <ac:chgData name="PARZEN Maximilian" userId="S::s1827105@ed.ac.uk::c60461ba-f535-42c3-b0e2-5ac881ca8955" providerId="AD" clId="Web-{E3509E40-E936-4C6A-D839-8EFAD579E5FA}" dt="2022-04-08T11:25:37.768" v="886"/>
          <ac:spMkLst>
            <pc:docMk/>
            <pc:sldMk cId="1695333146" sldId="678"/>
            <ac:spMk id="41" creationId="{FF2272A4-5DF9-ED56-7B36-DC0DCDBFCE27}"/>
          </ac:spMkLst>
        </pc:spChg>
        <pc:spChg chg="add mod">
          <ac:chgData name="PARZEN Maximilian" userId="S::s1827105@ed.ac.uk::c60461ba-f535-42c3-b0e2-5ac881ca8955" providerId="AD" clId="Web-{E3509E40-E936-4C6A-D839-8EFAD579E5FA}" dt="2022-04-08T11:44:21.251" v="1082" actId="20577"/>
          <ac:spMkLst>
            <pc:docMk/>
            <pc:sldMk cId="1695333146" sldId="678"/>
            <ac:spMk id="42" creationId="{588A5EC9-3522-809A-B28E-13187D4F63D2}"/>
          </ac:spMkLst>
        </pc:spChg>
        <pc:spChg chg="del">
          <ac:chgData name="PARZEN Maximilian" userId="S::s1827105@ed.ac.uk::c60461ba-f535-42c3-b0e2-5ac881ca8955" providerId="AD" clId="Web-{E3509E40-E936-4C6A-D839-8EFAD579E5FA}" dt="2022-04-08T11:25:50.019" v="898"/>
          <ac:spMkLst>
            <pc:docMk/>
            <pc:sldMk cId="1695333146" sldId="678"/>
            <ac:spMk id="43" creationId="{BAB3D30E-1DB9-0734-710B-60D97AFB1826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1:50:42.026" v="1217"/>
          <ac:spMkLst>
            <pc:docMk/>
            <pc:sldMk cId="1695333146" sldId="678"/>
            <ac:spMk id="45" creationId="{B8978C22-9B4D-24E1-A53D-1E5E6BFAD6B9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1:45:10.658" v="1115"/>
          <ac:spMkLst>
            <pc:docMk/>
            <pc:sldMk cId="1695333146" sldId="678"/>
            <ac:spMk id="49" creationId="{C82CD562-A161-2578-CDD2-C48C0050F9AD}"/>
          </ac:spMkLst>
        </pc:spChg>
        <pc:spChg chg="add mod">
          <ac:chgData name="PARZEN Maximilian" userId="S::s1827105@ed.ac.uk::c60461ba-f535-42c3-b0e2-5ac881ca8955" providerId="AD" clId="Web-{E3509E40-E936-4C6A-D839-8EFAD579E5FA}" dt="2022-04-08T11:44:48.439" v="1112" actId="20577"/>
          <ac:spMkLst>
            <pc:docMk/>
            <pc:sldMk cId="1695333146" sldId="678"/>
            <ac:spMk id="50" creationId="{FF430EC3-679D-EF05-F679-D77409A54CB1}"/>
          </ac:spMkLst>
        </pc:spChg>
        <pc:spChg chg="mod">
          <ac:chgData name="PARZEN Maximilian" userId="S::s1827105@ed.ac.uk::c60461ba-f535-42c3-b0e2-5ac881ca8955" providerId="AD" clId="Web-{E3509E40-E936-4C6A-D839-8EFAD579E5FA}" dt="2022-04-08T11:50:16.198" v="1210" actId="14100"/>
          <ac:spMkLst>
            <pc:docMk/>
            <pc:sldMk cId="1695333146" sldId="678"/>
            <ac:spMk id="57" creationId="{23278290-22CE-5BA8-71BB-D601201496F0}"/>
          </ac:spMkLst>
        </pc:spChg>
        <pc:spChg chg="mod">
          <ac:chgData name="PARZEN Maximilian" userId="S::s1827105@ed.ac.uk::c60461ba-f535-42c3-b0e2-5ac881ca8955" providerId="AD" clId="Web-{E3509E40-E936-4C6A-D839-8EFAD579E5FA}" dt="2022-04-08T11:58:07.382" v="1235" actId="20577"/>
          <ac:spMkLst>
            <pc:docMk/>
            <pc:sldMk cId="1695333146" sldId="678"/>
            <ac:spMk id="59" creationId="{A89D706B-FC35-15D4-0552-5FD6CD76257A}"/>
          </ac:spMkLst>
        </pc:spChg>
        <pc:spChg chg="mod">
          <ac:chgData name="PARZEN Maximilian" userId="S::s1827105@ed.ac.uk::c60461ba-f535-42c3-b0e2-5ac881ca8955" providerId="AD" clId="Web-{E3509E40-E936-4C6A-D839-8EFAD579E5FA}" dt="2022-04-08T11:59:45.400" v="1278" actId="20577"/>
          <ac:spMkLst>
            <pc:docMk/>
            <pc:sldMk cId="1695333146" sldId="678"/>
            <ac:spMk id="60" creationId="{23175B02-868D-C4E8-9250-4C9AFF9C740E}"/>
          </ac:spMkLst>
        </pc:spChg>
        <pc:spChg chg="mod">
          <ac:chgData name="PARZEN Maximilian" userId="S::s1827105@ed.ac.uk::c60461ba-f535-42c3-b0e2-5ac881ca8955" providerId="AD" clId="Web-{E3509E40-E936-4C6A-D839-8EFAD579E5FA}" dt="2022-04-08T11:57:53.475" v="1234" actId="20577"/>
          <ac:spMkLst>
            <pc:docMk/>
            <pc:sldMk cId="1695333146" sldId="678"/>
            <ac:spMk id="64" creationId="{E41A0649-2618-E790-3E98-856E097554D7}"/>
          </ac:spMkLst>
        </pc:spChg>
        <pc:spChg chg="mod">
          <ac:chgData name="PARZEN Maximilian" userId="S::s1827105@ed.ac.uk::c60461ba-f535-42c3-b0e2-5ac881ca8955" providerId="AD" clId="Web-{E3509E40-E936-4C6A-D839-8EFAD579E5FA}" dt="2022-04-08T12:00:16.245" v="1282" actId="1076"/>
          <ac:spMkLst>
            <pc:docMk/>
            <pc:sldMk cId="1695333146" sldId="678"/>
            <ac:spMk id="65" creationId="{56B68A6A-5ADB-1A4D-3D55-6BCE2517DD22}"/>
          </ac:spMkLst>
        </pc:spChg>
        <pc:grpChg chg="add mod">
          <ac:chgData name="PARZEN Maximilian" userId="S::s1827105@ed.ac.uk::c60461ba-f535-42c3-b0e2-5ac881ca8955" providerId="AD" clId="Web-{E3509E40-E936-4C6A-D839-8EFAD579E5FA}" dt="2022-04-08T11:45:58.472" v="1126" actId="1076"/>
          <ac:grpSpMkLst>
            <pc:docMk/>
            <pc:sldMk cId="1695333146" sldId="678"/>
            <ac:grpSpMk id="18" creationId="{98672C98-8FDE-8B66-6F03-AB4429BEDCC9}"/>
          </ac:grpSpMkLst>
        </pc:grpChg>
        <pc:grpChg chg="add del">
          <ac:chgData name="PARZEN Maximilian" userId="S::s1827105@ed.ac.uk::c60461ba-f535-42c3-b0e2-5ac881ca8955" providerId="AD" clId="Web-{E3509E40-E936-4C6A-D839-8EFAD579E5FA}" dt="2022-04-08T11:47:27.521" v="1131"/>
          <ac:grpSpMkLst>
            <pc:docMk/>
            <pc:sldMk cId="1695333146" sldId="678"/>
            <ac:grpSpMk id="21" creationId="{2FDB60E5-C754-80B0-0658-98D0F0311100}"/>
          </ac:grpSpMkLst>
        </pc:grpChg>
        <pc:grpChg chg="del">
          <ac:chgData name="PARZEN Maximilian" userId="S::s1827105@ed.ac.uk::c60461ba-f535-42c3-b0e2-5ac881ca8955" providerId="AD" clId="Web-{E3509E40-E936-4C6A-D839-8EFAD579E5FA}" dt="2022-04-08T11:25:34.284" v="882"/>
          <ac:grpSpMkLst>
            <pc:docMk/>
            <pc:sldMk cId="1695333146" sldId="678"/>
            <ac:grpSpMk id="27" creationId="{ACB82A6E-3E0C-254D-D046-4FB10917ECBE}"/>
          </ac:grpSpMkLst>
        </pc:grpChg>
        <pc:grpChg chg="add mod">
          <ac:chgData name="PARZEN Maximilian" userId="S::s1827105@ed.ac.uk::c60461ba-f535-42c3-b0e2-5ac881ca8955" providerId="AD" clId="Web-{E3509E40-E936-4C6A-D839-8EFAD579E5FA}" dt="2022-04-08T12:02:31.764" v="1299" actId="1076"/>
          <ac:grpSpMkLst>
            <pc:docMk/>
            <pc:sldMk cId="1695333146" sldId="678"/>
            <ac:grpSpMk id="32" creationId="{0AA526BA-7C6B-3A99-3E6A-8EC038AC52AD}"/>
          </ac:grpSpMkLst>
        </pc:grpChg>
        <pc:grpChg chg="add del mod">
          <ac:chgData name="PARZEN Maximilian" userId="S::s1827105@ed.ac.uk::c60461ba-f535-42c3-b0e2-5ac881ca8955" providerId="AD" clId="Web-{E3509E40-E936-4C6A-D839-8EFAD579E5FA}" dt="2022-04-08T11:42:37.279" v="1068"/>
          <ac:grpSpMkLst>
            <pc:docMk/>
            <pc:sldMk cId="1695333146" sldId="678"/>
            <ac:grpSpMk id="51" creationId="{035B9FCF-6E95-2501-0D08-9E233D727745}"/>
          </ac:grpSpMkLst>
        </pc:grpChg>
        <pc:grpChg chg="add mod">
          <ac:chgData name="PARZEN Maximilian" userId="S::s1827105@ed.ac.uk::c60461ba-f535-42c3-b0e2-5ac881ca8955" providerId="AD" clId="Web-{E3509E40-E936-4C6A-D839-8EFAD579E5FA}" dt="2022-04-08T11:47:36.772" v="1132" actId="1076"/>
          <ac:grpSpMkLst>
            <pc:docMk/>
            <pc:sldMk cId="1695333146" sldId="678"/>
            <ac:grpSpMk id="56" creationId="{534042CD-3631-8511-CF4B-6932CBA02396}"/>
          </ac:grpSpMkLst>
        </pc:grpChg>
        <pc:grpChg chg="add mod">
          <ac:chgData name="PARZEN Maximilian" userId="S::s1827105@ed.ac.uk::c60461ba-f535-42c3-b0e2-5ac881ca8955" providerId="AD" clId="Web-{E3509E40-E936-4C6A-D839-8EFAD579E5FA}" dt="2022-04-08T12:01:43.341" v="1291" actId="1076"/>
          <ac:grpSpMkLst>
            <pc:docMk/>
            <pc:sldMk cId="1695333146" sldId="678"/>
            <ac:grpSpMk id="62" creationId="{86BC3BD5-3A73-F5F2-53B3-2D2C29C00C05}"/>
          </ac:grpSpMkLst>
        </pc:grpChg>
        <pc:grpChg chg="add mod">
          <ac:chgData name="PARZEN Maximilian" userId="S::s1827105@ed.ac.uk::c60461ba-f535-42c3-b0e2-5ac881ca8955" providerId="AD" clId="Web-{E3509E40-E936-4C6A-D839-8EFAD579E5FA}" dt="2022-04-08T12:02:26.373" v="1297" actId="1076"/>
          <ac:grpSpMkLst>
            <pc:docMk/>
            <pc:sldMk cId="1695333146" sldId="678"/>
            <ac:grpSpMk id="69" creationId="{02F30F92-318E-0CF7-CA51-53238A5DDF5A}"/>
          </ac:grpSpMkLst>
        </pc:grpChg>
        <pc:picChg chg="del">
          <ac:chgData name="PARZEN Maximilian" userId="S::s1827105@ed.ac.uk::c60461ba-f535-42c3-b0e2-5ac881ca8955" providerId="AD" clId="Web-{E3509E40-E936-4C6A-D839-8EFAD579E5FA}" dt="2022-04-08T11:25:21.502" v="879"/>
          <ac:picMkLst>
            <pc:docMk/>
            <pc:sldMk cId="1695333146" sldId="678"/>
            <ac:picMk id="3" creationId="{5EB26605-34F7-D5BE-3246-F902C27671B5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08:21.992" v="1388" actId="1076"/>
          <ac:picMkLst>
            <pc:docMk/>
            <pc:sldMk cId="1695333146" sldId="678"/>
            <ac:picMk id="4" creationId="{332C9DCB-BA60-DBF0-5E0D-EA2271675D21}"/>
          </ac:picMkLst>
        </pc:picChg>
        <pc:picChg chg="del">
          <ac:chgData name="PARZEN Maximilian" userId="S::s1827105@ed.ac.uk::c60461ba-f535-42c3-b0e2-5ac881ca8955" providerId="AD" clId="Web-{E3509E40-E936-4C6A-D839-8EFAD579E5FA}" dt="2022-04-08T11:25:34.284" v="881"/>
          <ac:picMkLst>
            <pc:docMk/>
            <pc:sldMk cId="1695333146" sldId="678"/>
            <ac:picMk id="6" creationId="{A300344E-E4A0-543A-C202-B955026B973E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08:22.007" v="1389" actId="1076"/>
          <ac:picMkLst>
            <pc:docMk/>
            <pc:sldMk cId="1695333146" sldId="678"/>
            <ac:picMk id="7" creationId="{FEDD6943-21C9-2804-1697-0AC1FE8716A4}"/>
          </ac:picMkLst>
        </pc:picChg>
        <pc:picChg chg="del">
          <ac:chgData name="PARZEN Maximilian" userId="S::s1827105@ed.ac.uk::c60461ba-f535-42c3-b0e2-5ac881ca8955" providerId="AD" clId="Web-{E3509E40-E936-4C6A-D839-8EFAD579E5FA}" dt="2022-04-08T11:25:37.768" v="890"/>
          <ac:picMkLst>
            <pc:docMk/>
            <pc:sldMk cId="1695333146" sldId="678"/>
            <ac:picMk id="9" creationId="{0F6A5C66-617C-6993-DC10-E572F442DDC1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08:22.023" v="1390" actId="1076"/>
          <ac:picMkLst>
            <pc:docMk/>
            <pc:sldMk cId="1695333146" sldId="678"/>
            <ac:picMk id="10" creationId="{FE64FA47-D353-BAEE-14E1-2545087374CB}"/>
          </ac:picMkLst>
        </pc:picChg>
        <pc:picChg chg="del">
          <ac:chgData name="PARZEN Maximilian" userId="S::s1827105@ed.ac.uk::c60461ba-f535-42c3-b0e2-5ac881ca8955" providerId="AD" clId="Web-{E3509E40-E936-4C6A-D839-8EFAD579E5FA}" dt="2022-04-08T11:25:47.690" v="896"/>
          <ac:picMkLst>
            <pc:docMk/>
            <pc:sldMk cId="1695333146" sldId="678"/>
            <ac:picMk id="12" creationId="{3609B4D9-845B-4DF5-2141-DAFBE71D9360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08:22.039" v="1391" actId="1076"/>
          <ac:picMkLst>
            <pc:docMk/>
            <pc:sldMk cId="1695333146" sldId="678"/>
            <ac:picMk id="13" creationId="{73D360A1-BD0D-8579-84F2-777E585ADC26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08:22.039" v="1392" actId="1076"/>
          <ac:picMkLst>
            <pc:docMk/>
            <pc:sldMk cId="1695333146" sldId="678"/>
            <ac:picMk id="15" creationId="{B26B3C84-39C0-94B1-B647-E15885A76C78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08:22.054" v="1393" actId="1076"/>
          <ac:picMkLst>
            <pc:docMk/>
            <pc:sldMk cId="1695333146" sldId="678"/>
            <ac:picMk id="16" creationId="{472EFD21-37FF-08CF-07FF-8E94A8F95A06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10:28.948" v="1410" actId="1076"/>
          <ac:picMkLst>
            <pc:docMk/>
            <pc:sldMk cId="1695333146" sldId="678"/>
            <ac:picMk id="19" creationId="{19855C56-EF28-765C-270D-0756F350353D}"/>
          </ac:picMkLst>
        </pc:picChg>
        <pc:picChg chg="mod">
          <ac:chgData name="PARZEN Maximilian" userId="S::s1827105@ed.ac.uk::c60461ba-f535-42c3-b0e2-5ac881ca8955" providerId="AD" clId="Web-{E3509E40-E936-4C6A-D839-8EFAD579E5FA}" dt="2022-04-08T12:10:28.933" v="1409" actId="1076"/>
          <ac:picMkLst>
            <pc:docMk/>
            <pc:sldMk cId="1695333146" sldId="678"/>
            <ac:picMk id="20" creationId="{856C7278-5576-632D-2FCA-ECED5E1D1459}"/>
          </ac:picMkLst>
        </pc:picChg>
        <pc:picChg chg="add mod modCrop">
          <ac:chgData name="PARZEN Maximilian" userId="S::s1827105@ed.ac.uk::c60461ba-f535-42c3-b0e2-5ac881ca8955" providerId="AD" clId="Web-{E3509E40-E936-4C6A-D839-8EFAD579E5FA}" dt="2022-04-08T12:10:28.948" v="1411" actId="1076"/>
          <ac:picMkLst>
            <pc:docMk/>
            <pc:sldMk cId="1695333146" sldId="678"/>
            <ac:picMk id="22" creationId="{9B8E4483-FB73-CF28-E446-D9F2C9DAC0B8}"/>
          </ac:picMkLst>
        </pc:picChg>
        <pc:picChg chg="add mod modCrop">
          <ac:chgData name="PARZEN Maximilian" userId="S::s1827105@ed.ac.uk::c60461ba-f535-42c3-b0e2-5ac881ca8955" providerId="AD" clId="Web-{E3509E40-E936-4C6A-D839-8EFAD579E5FA}" dt="2022-04-08T12:00:56.714" v="1288" actId="14100"/>
          <ac:picMkLst>
            <pc:docMk/>
            <pc:sldMk cId="1695333146" sldId="678"/>
            <ac:picMk id="23" creationId="{30A9A352-3CD3-C805-EEA0-27107939ADE0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2:01:43.372" v="1292" actId="1076"/>
          <ac:picMkLst>
            <pc:docMk/>
            <pc:sldMk cId="1695333146" sldId="678"/>
            <ac:picMk id="24" creationId="{F9AE21D4-AE08-F028-ECB0-26B34427F582}"/>
          </ac:picMkLst>
        </pc:picChg>
        <pc:picChg chg="del">
          <ac:chgData name="PARZEN Maximilian" userId="S::s1827105@ed.ac.uk::c60461ba-f535-42c3-b0e2-5ac881ca8955" providerId="AD" clId="Web-{E3509E40-E936-4C6A-D839-8EFAD579E5FA}" dt="2022-04-08T11:25:39.315" v="891"/>
          <ac:picMkLst>
            <pc:docMk/>
            <pc:sldMk cId="1695333146" sldId="678"/>
            <ac:picMk id="28" creationId="{41DBD4A6-DF05-8E01-8E78-37A8F9A185C4}"/>
          </ac:picMkLst>
        </pc:picChg>
        <pc:picChg chg="del">
          <ac:chgData name="PARZEN Maximilian" userId="S::s1827105@ed.ac.uk::c60461ba-f535-42c3-b0e2-5ac881ca8955" providerId="AD" clId="Web-{E3509E40-E936-4C6A-D839-8EFAD579E5FA}" dt="2022-04-08T11:25:37.768" v="889"/>
          <ac:picMkLst>
            <pc:docMk/>
            <pc:sldMk cId="1695333146" sldId="678"/>
            <ac:picMk id="29" creationId="{EDEC61AE-322E-F241-A96A-5E4CCF49A901}"/>
          </ac:picMkLst>
        </pc:picChg>
        <pc:picChg chg="add mod modCrop">
          <ac:chgData name="PARZEN Maximilian" userId="S::s1827105@ed.ac.uk::c60461ba-f535-42c3-b0e2-5ac881ca8955" providerId="AD" clId="Web-{E3509E40-E936-4C6A-D839-8EFAD579E5FA}" dt="2022-04-08T12:10:28.964" v="1412" actId="1076"/>
          <ac:picMkLst>
            <pc:docMk/>
            <pc:sldMk cId="1695333146" sldId="678"/>
            <ac:picMk id="31" creationId="{83F278E5-C878-A911-ABEE-4FBF3BC1A2EF}"/>
          </ac:picMkLst>
        </pc:picChg>
        <pc:picChg chg="add del mod">
          <ac:chgData name="PARZEN Maximilian" userId="S::s1827105@ed.ac.uk::c60461ba-f535-42c3-b0e2-5ac881ca8955" providerId="AD" clId="Web-{E3509E40-E936-4C6A-D839-8EFAD579E5FA}" dt="2022-04-08T11:50:35.636" v="1215"/>
          <ac:picMkLst>
            <pc:docMk/>
            <pc:sldMk cId="1695333146" sldId="678"/>
            <ac:picMk id="35" creationId="{1E73D61F-2385-DBAC-1D89-99F04936F91E}"/>
          </ac:picMkLst>
        </pc:picChg>
        <pc:picChg chg="add mod ord">
          <ac:chgData name="PARZEN Maximilian" userId="S::s1827105@ed.ac.uk::c60461ba-f535-42c3-b0e2-5ac881ca8955" providerId="AD" clId="Web-{E3509E40-E936-4C6A-D839-8EFAD579E5FA}" dt="2022-04-08T11:45:58.488" v="1127" actId="1076"/>
          <ac:picMkLst>
            <pc:docMk/>
            <pc:sldMk cId="1695333146" sldId="678"/>
            <ac:picMk id="36" creationId="{73B9E086-B513-1831-9D57-0BFE75A08880}"/>
          </ac:picMkLst>
        </pc:picChg>
        <pc:picChg chg="add del mod modCrop">
          <ac:chgData name="PARZEN Maximilian" userId="S::s1827105@ed.ac.uk::c60461ba-f535-42c3-b0e2-5ac881ca8955" providerId="AD" clId="Web-{E3509E40-E936-4C6A-D839-8EFAD579E5FA}" dt="2022-04-08T11:45:16.877" v="1117"/>
          <ac:picMkLst>
            <pc:docMk/>
            <pc:sldMk cId="1695333146" sldId="678"/>
            <ac:picMk id="37" creationId="{8355255F-0017-11C0-5D06-2FDD43FF97B2}"/>
          </ac:picMkLst>
        </pc:picChg>
        <pc:picChg chg="del">
          <ac:chgData name="PARZEN Maximilian" userId="S::s1827105@ed.ac.uk::c60461ba-f535-42c3-b0e2-5ac881ca8955" providerId="AD" clId="Web-{E3509E40-E936-4C6A-D839-8EFAD579E5FA}" dt="2022-04-08T11:48:48.836" v="1195"/>
          <ac:picMkLst>
            <pc:docMk/>
            <pc:sldMk cId="1695333146" sldId="678"/>
            <ac:picMk id="58" creationId="{647EEC56-B1ED-01C9-D08A-C2827D514C0F}"/>
          </ac:picMkLst>
        </pc:picChg>
        <pc:picChg chg="add del mod">
          <ac:chgData name="PARZEN Maximilian" userId="S::s1827105@ed.ac.uk::c60461ba-f535-42c3-b0e2-5ac881ca8955" providerId="AD" clId="Web-{E3509E40-E936-4C6A-D839-8EFAD579E5FA}" dt="2022-04-08T11:59:12.774" v="1274"/>
          <ac:picMkLst>
            <pc:docMk/>
            <pc:sldMk cId="1695333146" sldId="678"/>
            <ac:picMk id="66" creationId="{D5F6C14A-1CBF-6028-7C34-58C0CB664BD2}"/>
          </ac:picMkLst>
        </pc:picChg>
        <pc:picChg chg="add mod modCrop">
          <ac:chgData name="PARZEN Maximilian" userId="S::s1827105@ed.ac.uk::c60461ba-f535-42c3-b0e2-5ac881ca8955" providerId="AD" clId="Web-{E3509E40-E936-4C6A-D839-8EFAD579E5FA}" dt="2022-04-08T12:10:28.979" v="1413" actId="1076"/>
          <ac:picMkLst>
            <pc:docMk/>
            <pc:sldMk cId="1695333146" sldId="678"/>
            <ac:picMk id="68" creationId="{1004D26B-F9ED-D254-723C-1B1EF58D8ED1}"/>
          </ac:picMkLst>
        </pc:picChg>
        <pc:picChg chg="add mod">
          <ac:chgData name="PARZEN Maximilian" userId="S::s1827105@ed.ac.uk::c60461ba-f535-42c3-b0e2-5ac881ca8955" providerId="AD" clId="Web-{E3509E40-E936-4C6A-D839-8EFAD579E5FA}" dt="2022-04-08T13:13:39.790" v="1416" actId="1076"/>
          <ac:picMkLst>
            <pc:docMk/>
            <pc:sldMk cId="1695333146" sldId="678"/>
            <ac:picMk id="70" creationId="{8D4724C2-2F86-6129-CFA0-232763653B8C}"/>
          </ac:picMkLst>
        </pc:picChg>
        <pc:cxnChg chg="del">
          <ac:chgData name="PARZEN Maximilian" userId="S::s1827105@ed.ac.uk::c60461ba-f535-42c3-b0e2-5ac881ca8955" providerId="AD" clId="Web-{E3509E40-E936-4C6A-D839-8EFAD579E5FA}" dt="2022-04-08T11:25:50.019" v="897"/>
          <ac:cxnSpMkLst>
            <pc:docMk/>
            <pc:sldMk cId="1695333146" sldId="678"/>
            <ac:cxnSpMk id="8" creationId="{6B6F339C-6F93-79DF-F466-C1ACE6638E25}"/>
          </ac:cxnSpMkLst>
        </pc:cxnChg>
        <pc:cxnChg chg="del">
          <ac:chgData name="PARZEN Maximilian" userId="S::s1827105@ed.ac.uk::c60461ba-f535-42c3-b0e2-5ac881ca8955" providerId="AD" clId="Web-{E3509E40-E936-4C6A-D839-8EFAD579E5FA}" dt="2022-04-08T11:25:47.690" v="894"/>
          <ac:cxnSpMkLst>
            <pc:docMk/>
            <pc:sldMk cId="1695333146" sldId="678"/>
            <ac:cxnSpMk id="44" creationId="{8EB608C5-D039-C29F-746E-47D3C185A3CD}"/>
          </ac:cxnSpMkLst>
        </pc:cxnChg>
        <pc:cxnChg chg="del">
          <ac:chgData name="PARZEN Maximilian" userId="S::s1827105@ed.ac.uk::c60461ba-f535-42c3-b0e2-5ac881ca8955" providerId="AD" clId="Web-{E3509E40-E936-4C6A-D839-8EFAD579E5FA}" dt="2022-04-08T11:25:37.768" v="885"/>
          <ac:cxnSpMkLst>
            <pc:docMk/>
            <pc:sldMk cId="1695333146" sldId="678"/>
            <ac:cxnSpMk id="46" creationId="{78DEB490-6F70-F427-E140-02BC8C6DE34C}"/>
          </ac:cxnSpMkLst>
        </pc:cxnChg>
        <pc:cxnChg chg="del">
          <ac:chgData name="PARZEN Maximilian" userId="S::s1827105@ed.ac.uk::c60461ba-f535-42c3-b0e2-5ac881ca8955" providerId="AD" clId="Web-{E3509E40-E936-4C6A-D839-8EFAD579E5FA}" dt="2022-04-08T11:25:37.768" v="884"/>
          <ac:cxnSpMkLst>
            <pc:docMk/>
            <pc:sldMk cId="1695333146" sldId="678"/>
            <ac:cxnSpMk id="47" creationId="{6BBD37C4-C758-DB04-62D8-40FBF0E2159E}"/>
          </ac:cxnSpMkLst>
        </pc:cxnChg>
        <pc:cxnChg chg="del">
          <ac:chgData name="PARZEN Maximilian" userId="S::s1827105@ed.ac.uk::c60461ba-f535-42c3-b0e2-5ac881ca8955" providerId="AD" clId="Web-{E3509E40-E936-4C6A-D839-8EFAD579E5FA}" dt="2022-04-08T11:25:37.768" v="883"/>
          <ac:cxnSpMkLst>
            <pc:docMk/>
            <pc:sldMk cId="1695333146" sldId="678"/>
            <ac:cxnSpMk id="48" creationId="{79DE93F5-935F-7001-DAF9-120ADB74660A}"/>
          </ac:cxnSpMkLst>
        </pc:cxnChg>
      </pc:sldChg>
      <pc:sldChg chg="addSp delSp modSp add del ord">
        <pc:chgData name="PARZEN Maximilian" userId="S::s1827105@ed.ac.uk::c60461ba-f535-42c3-b0e2-5ac881ca8955" providerId="AD" clId="Web-{E3509E40-E936-4C6A-D839-8EFAD579E5FA}" dt="2022-04-08T14:35:56.017" v="1828"/>
        <pc:sldMkLst>
          <pc:docMk/>
          <pc:sldMk cId="1934268705" sldId="679"/>
        </pc:sldMkLst>
        <pc:spChg chg="mod">
          <ac:chgData name="PARZEN Maximilian" userId="S::s1827105@ed.ac.uk::c60461ba-f535-42c3-b0e2-5ac881ca8955" providerId="AD" clId="Web-{E3509E40-E936-4C6A-D839-8EFAD579E5FA}" dt="2022-04-08T14:15:54.263" v="1699" actId="14100"/>
          <ac:spMkLst>
            <pc:docMk/>
            <pc:sldMk cId="1934268705" sldId="679"/>
            <ac:spMk id="7" creationId="{409511E2-4477-432E-ACE4-45F4B93BDF98}"/>
          </ac:spMkLst>
        </pc:spChg>
        <pc:spChg chg="del">
          <ac:chgData name="PARZEN Maximilian" userId="S::s1827105@ed.ac.uk::c60461ba-f535-42c3-b0e2-5ac881ca8955" providerId="AD" clId="Web-{E3509E40-E936-4C6A-D839-8EFAD579E5FA}" dt="2022-04-08T14:12:37.908" v="1579"/>
          <ac:spMkLst>
            <pc:docMk/>
            <pc:sldMk cId="1934268705" sldId="679"/>
            <ac:spMk id="8" creationId="{09CC8AAD-9206-4604-9862-C353FDA0FA63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4:24:23.854" v="1789"/>
          <ac:spMkLst>
            <pc:docMk/>
            <pc:sldMk cId="1934268705" sldId="679"/>
            <ac:spMk id="18" creationId="{363493EB-A85D-3DD5-BDC8-7FB7AF581063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31.762" v="1686" actId="14100"/>
          <ac:spMkLst>
            <pc:docMk/>
            <pc:sldMk cId="1934268705" sldId="679"/>
            <ac:spMk id="20" creationId="{72D7B3AC-1F8C-4453-BE71-73D4CB155590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47.200" v="1698" actId="1076"/>
          <ac:spMkLst>
            <pc:docMk/>
            <pc:sldMk cId="1934268705" sldId="679"/>
            <ac:spMk id="21" creationId="{52D9F4CF-3F63-4630-9FCD-F55CCCFC1280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31.730" v="1683" actId="14100"/>
          <ac:spMkLst>
            <pc:docMk/>
            <pc:sldMk cId="1934268705" sldId="679"/>
            <ac:spMk id="22" creationId="{ACBBB162-588D-4EE2-8C55-4B37FF4E5BCF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31.746" v="1684" actId="14100"/>
          <ac:spMkLst>
            <pc:docMk/>
            <pc:sldMk cId="1934268705" sldId="679"/>
            <ac:spMk id="23" creationId="{C60CC8B4-00F7-4184-AC10-1D74573B5860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47.184" v="1695" actId="1076"/>
          <ac:spMkLst>
            <pc:docMk/>
            <pc:sldMk cId="1934268705" sldId="679"/>
            <ac:spMk id="39" creationId="{026C1C1F-86D3-471E-801D-A9E42B596FBF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47.184" v="1696" actId="1076"/>
          <ac:spMkLst>
            <pc:docMk/>
            <pc:sldMk cId="1934268705" sldId="679"/>
            <ac:spMk id="45" creationId="{5A4B3507-24A6-4B67-B59F-A9C417A222AD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31.746" v="1685" actId="14100"/>
          <ac:spMkLst>
            <pc:docMk/>
            <pc:sldMk cId="1934268705" sldId="679"/>
            <ac:spMk id="47" creationId="{D3206740-811B-4793-8A9B-78A0A6B17461}"/>
          </ac:spMkLst>
        </pc:spChg>
        <pc:spChg chg="mod">
          <ac:chgData name="PARZEN Maximilian" userId="S::s1827105@ed.ac.uk::c60461ba-f535-42c3-b0e2-5ac881ca8955" providerId="AD" clId="Web-{E3509E40-E936-4C6A-D839-8EFAD579E5FA}" dt="2022-04-08T14:15:47.200" v="1697" actId="1076"/>
          <ac:spMkLst>
            <pc:docMk/>
            <pc:sldMk cId="1934268705" sldId="679"/>
            <ac:spMk id="49" creationId="{19463736-75F5-448C-8710-D7CFCCCE8E97}"/>
          </ac:spMkLst>
        </pc:spChg>
        <pc:grpChg chg="mod">
          <ac:chgData name="PARZEN Maximilian" userId="S::s1827105@ed.ac.uk::c60461ba-f535-42c3-b0e2-5ac881ca8955" providerId="AD" clId="Web-{E3509E40-E936-4C6A-D839-8EFAD579E5FA}" dt="2022-04-08T14:16:13.420" v="1701" actId="1076"/>
          <ac:grpSpMkLst>
            <pc:docMk/>
            <pc:sldMk cId="1934268705" sldId="679"/>
            <ac:grpSpMk id="6" creationId="{4341A288-D83C-4FC2-9793-E50142A78BAE}"/>
          </ac:grpSpMkLst>
        </pc:grpChg>
      </pc:sldChg>
      <pc:sldChg chg="addSp delSp modSp add ord replId">
        <pc:chgData name="PARZEN Maximilian" userId="S::s1827105@ed.ac.uk::c60461ba-f535-42c3-b0e2-5ac881ca8955" providerId="AD" clId="Web-{E3509E40-E936-4C6A-D839-8EFAD579E5FA}" dt="2022-04-08T15:12:29.217" v="2240" actId="1076"/>
        <pc:sldMkLst>
          <pc:docMk/>
          <pc:sldMk cId="1673967201" sldId="680"/>
        </pc:sldMkLst>
        <pc:spChg chg="add del mod">
          <ac:chgData name="PARZEN Maximilian" userId="S::s1827105@ed.ac.uk::c60461ba-f535-42c3-b0e2-5ac881ca8955" providerId="AD" clId="Web-{E3509E40-E936-4C6A-D839-8EFAD579E5FA}" dt="2022-04-08T15:08:01.952" v="2187"/>
          <ac:spMkLst>
            <pc:docMk/>
            <pc:sldMk cId="1673967201" sldId="680"/>
            <ac:spMk id="6" creationId="{CCDB6440-B451-171D-7173-BE68A70A03E0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4:48:31.871" v="2077"/>
          <ac:spMkLst>
            <pc:docMk/>
            <pc:sldMk cId="1673967201" sldId="680"/>
            <ac:spMk id="8" creationId="{D4D507B2-C536-AC61-5AC6-3424B8353D8B}"/>
          </ac:spMkLst>
        </pc:spChg>
        <pc:spChg chg="mod">
          <ac:chgData name="PARZEN Maximilian" userId="S::s1827105@ed.ac.uk::c60461ba-f535-42c3-b0e2-5ac881ca8955" providerId="AD" clId="Web-{E3509E40-E936-4C6A-D839-8EFAD579E5FA}" dt="2022-04-08T15:12:29.217" v="2240" actId="1076"/>
          <ac:spMkLst>
            <pc:docMk/>
            <pc:sldMk cId="1673967201" sldId="680"/>
            <ac:spMk id="14" creationId="{BE78A207-56E6-0E42-5172-62CC89597CCF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5:08:09.702" v="2190"/>
          <ac:spMkLst>
            <pc:docMk/>
            <pc:sldMk cId="1673967201" sldId="680"/>
            <ac:spMk id="34" creationId="{F25E2960-35A3-58C3-8A7B-5DD53B7B8746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4:50:43.988" v="2094"/>
          <ac:spMkLst>
            <pc:docMk/>
            <pc:sldMk cId="1673967201" sldId="680"/>
            <ac:spMk id="35" creationId="{A6A87521-DC7C-BCF3-B4F2-469A236374A6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4:49:18.358" v="2085"/>
          <ac:spMkLst>
            <pc:docMk/>
            <pc:sldMk cId="1673967201" sldId="680"/>
            <ac:spMk id="36" creationId="{742922A7-89C2-C7D0-81B8-4E2E4E3CEADB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5:08:06.577" v="2189"/>
          <ac:spMkLst>
            <pc:docMk/>
            <pc:sldMk cId="1673967201" sldId="680"/>
            <ac:spMk id="37" creationId="{D791F82A-2A88-34CE-8A05-4491A0953E8F}"/>
          </ac:spMkLst>
        </pc:spChg>
        <pc:spChg chg="add del mod">
          <ac:chgData name="PARZEN Maximilian" userId="S::s1827105@ed.ac.uk::c60461ba-f535-42c3-b0e2-5ac881ca8955" providerId="AD" clId="Web-{E3509E40-E936-4C6A-D839-8EFAD579E5FA}" dt="2022-04-08T14:55:46.239" v="2162"/>
          <ac:spMkLst>
            <pc:docMk/>
            <pc:sldMk cId="1673967201" sldId="680"/>
            <ac:spMk id="38" creationId="{42FF8DE2-5BCF-F301-DAB0-92A936DFF919}"/>
          </ac:spMkLst>
        </pc:spChg>
        <pc:spChg chg="del">
          <ac:chgData name="PARZEN Maximilian" userId="S::s1827105@ed.ac.uk::c60461ba-f535-42c3-b0e2-5ac881ca8955" providerId="AD" clId="Web-{E3509E40-E936-4C6A-D839-8EFAD579E5FA}" dt="2022-04-08T14:19:02.789" v="1716"/>
          <ac:spMkLst>
            <pc:docMk/>
            <pc:sldMk cId="1673967201" sldId="680"/>
            <ac:spMk id="63" creationId="{34AC8A1A-AE03-4AAC-3450-A0E6FB06369A}"/>
          </ac:spMkLst>
        </pc:spChg>
        <pc:grpChg chg="del">
          <ac:chgData name="PARZEN Maximilian" userId="S::s1827105@ed.ac.uk::c60461ba-f535-42c3-b0e2-5ac881ca8955" providerId="AD" clId="Web-{E3509E40-E936-4C6A-D839-8EFAD579E5FA}" dt="2022-04-08T14:19:05.633" v="1718"/>
          <ac:grpSpMkLst>
            <pc:docMk/>
            <pc:sldMk cId="1673967201" sldId="680"/>
            <ac:grpSpMk id="32" creationId="{0AA526BA-7C6B-3A99-3E6A-8EC038AC52AD}"/>
          </ac:grpSpMkLst>
        </pc:grpChg>
        <pc:grpChg chg="del">
          <ac:chgData name="PARZEN Maximilian" userId="S::s1827105@ed.ac.uk::c60461ba-f535-42c3-b0e2-5ac881ca8955" providerId="AD" clId="Web-{E3509E40-E936-4C6A-D839-8EFAD579E5FA}" dt="2022-04-08T14:19:05.633" v="1717"/>
          <ac:grpSpMkLst>
            <pc:docMk/>
            <pc:sldMk cId="1673967201" sldId="680"/>
            <ac:grpSpMk id="69" creationId="{02F30F92-318E-0CF7-CA51-53238A5DDF5A}"/>
          </ac:grpSpMkLst>
        </pc:grpChg>
        <pc:picChg chg="add mod">
          <ac:chgData name="PARZEN Maximilian" userId="S::s1827105@ed.ac.uk::c60461ba-f535-42c3-b0e2-5ac881ca8955" providerId="AD" clId="Web-{E3509E40-E936-4C6A-D839-8EFAD579E5FA}" dt="2022-04-08T14:19:18.040" v="1721" actId="14100"/>
          <ac:picMkLst>
            <pc:docMk/>
            <pc:sldMk cId="1673967201" sldId="680"/>
            <ac:picMk id="3" creationId="{DF713397-1BA8-6065-3CF5-6D8EC670284F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14"/>
          <ac:picMkLst>
            <pc:docMk/>
            <pc:sldMk cId="1673967201" sldId="680"/>
            <ac:picMk id="4" creationId="{332C9DCB-BA60-DBF0-5E0D-EA2271675D21}"/>
          </ac:picMkLst>
        </pc:picChg>
        <pc:picChg chg="add del mod ord">
          <ac:chgData name="PARZEN Maximilian" userId="S::s1827105@ed.ac.uk::c60461ba-f535-42c3-b0e2-5ac881ca8955" providerId="AD" clId="Web-{E3509E40-E936-4C6A-D839-8EFAD579E5FA}" dt="2022-04-08T15:08:03.608" v="2188"/>
          <ac:picMkLst>
            <pc:docMk/>
            <pc:sldMk cId="1673967201" sldId="680"/>
            <ac:picMk id="5" creationId="{82537823-F2DB-ED1D-AB28-5B07E7B8049B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13"/>
          <ac:picMkLst>
            <pc:docMk/>
            <pc:sldMk cId="1673967201" sldId="680"/>
            <ac:picMk id="7" creationId="{FEDD6943-21C9-2804-1697-0AC1FE8716A4}"/>
          </ac:picMkLst>
        </pc:picChg>
        <pc:picChg chg="add del mod">
          <ac:chgData name="PARZEN Maximilian" userId="S::s1827105@ed.ac.uk::c60461ba-f535-42c3-b0e2-5ac881ca8955" providerId="AD" clId="Web-{E3509E40-E936-4C6A-D839-8EFAD579E5FA}" dt="2022-04-08T15:08:41.423" v="2219"/>
          <ac:picMkLst>
            <pc:docMk/>
            <pc:sldMk cId="1673967201" sldId="680"/>
            <ac:picMk id="9" creationId="{00D810DD-0D77-9B66-8310-EB9985DA195D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12"/>
          <ac:picMkLst>
            <pc:docMk/>
            <pc:sldMk cId="1673967201" sldId="680"/>
            <ac:picMk id="10" creationId="{FE64FA47-D353-BAEE-14E1-2545087374CB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11"/>
          <ac:picMkLst>
            <pc:docMk/>
            <pc:sldMk cId="1673967201" sldId="680"/>
            <ac:picMk id="13" creationId="{73D360A1-BD0D-8579-84F2-777E585ADC26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10"/>
          <ac:picMkLst>
            <pc:docMk/>
            <pc:sldMk cId="1673967201" sldId="680"/>
            <ac:picMk id="15" creationId="{B26B3C84-39C0-94B1-B647-E15885A76C78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09"/>
          <ac:picMkLst>
            <pc:docMk/>
            <pc:sldMk cId="1673967201" sldId="680"/>
            <ac:picMk id="16" creationId="{472EFD21-37FF-08CF-07FF-8E94A8F95A06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08"/>
          <ac:picMkLst>
            <pc:docMk/>
            <pc:sldMk cId="1673967201" sldId="680"/>
            <ac:picMk id="19" creationId="{19855C56-EF28-765C-270D-0756F350353D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15"/>
          <ac:picMkLst>
            <pc:docMk/>
            <pc:sldMk cId="1673967201" sldId="680"/>
            <ac:picMk id="20" creationId="{856C7278-5576-632D-2FCA-ECED5E1D1459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57" v="1707"/>
          <ac:picMkLst>
            <pc:docMk/>
            <pc:sldMk cId="1673967201" sldId="680"/>
            <ac:picMk id="22" creationId="{9B8E4483-FB73-CF28-E446-D9F2C9DAC0B8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42" v="1706"/>
          <ac:picMkLst>
            <pc:docMk/>
            <pc:sldMk cId="1673967201" sldId="680"/>
            <ac:picMk id="31" creationId="{83F278E5-C878-A911-ABEE-4FBF3BC1A2EF}"/>
          </ac:picMkLst>
        </pc:picChg>
        <pc:picChg chg="add mod ord modCrop">
          <ac:chgData name="PARZEN Maximilian" userId="S::s1827105@ed.ac.uk::c60461ba-f535-42c3-b0e2-5ac881ca8955" providerId="AD" clId="Web-{E3509E40-E936-4C6A-D839-8EFAD579E5FA}" dt="2022-04-08T15:12:21.747" v="2239" actId="1076"/>
          <ac:picMkLst>
            <pc:docMk/>
            <pc:sldMk cId="1673967201" sldId="680"/>
            <ac:picMk id="40" creationId="{D12B2C0F-BE5E-730E-E5D9-CCA16C813797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42" v="1705"/>
          <ac:picMkLst>
            <pc:docMk/>
            <pc:sldMk cId="1673967201" sldId="680"/>
            <ac:picMk id="68" creationId="{1004D26B-F9ED-D254-723C-1B1EF58D8ED1}"/>
          </ac:picMkLst>
        </pc:picChg>
        <pc:picChg chg="del">
          <ac:chgData name="PARZEN Maximilian" userId="S::s1827105@ed.ac.uk::c60461ba-f535-42c3-b0e2-5ac881ca8955" providerId="AD" clId="Web-{E3509E40-E936-4C6A-D839-8EFAD579E5FA}" dt="2022-04-08T14:18:52.742" v="1704"/>
          <ac:picMkLst>
            <pc:docMk/>
            <pc:sldMk cId="1673967201" sldId="680"/>
            <ac:picMk id="70" creationId="{8D4724C2-2F86-6129-CFA0-232763653B8C}"/>
          </ac:picMkLst>
        </pc:picChg>
      </pc:sldChg>
      <pc:sldChg chg="add ord">
        <pc:chgData name="PARZEN Maximilian" userId="S::s1827105@ed.ac.uk::c60461ba-f535-42c3-b0e2-5ac881ca8955" providerId="AD" clId="Web-{E3509E40-E936-4C6A-D839-8EFAD579E5FA}" dt="2022-04-08T14:29:11.416" v="1798"/>
        <pc:sldMkLst>
          <pc:docMk/>
          <pc:sldMk cId="2016211427" sldId="681"/>
        </pc:sldMkLst>
      </pc:sldChg>
      <pc:sldChg chg="addSp delSp modSp new del">
        <pc:chgData name="PARZEN Maximilian" userId="S::s1827105@ed.ac.uk::c60461ba-f535-42c3-b0e2-5ac881ca8955" providerId="AD" clId="Web-{E3509E40-E936-4C6A-D839-8EFAD579E5FA}" dt="2022-04-08T15:07:51.889" v="2186"/>
        <pc:sldMkLst>
          <pc:docMk/>
          <pc:sldMk cId="1733923231" sldId="682"/>
        </pc:sldMkLst>
        <pc:picChg chg="add del mod">
          <ac:chgData name="PARZEN Maximilian" userId="S::s1827105@ed.ac.uk::c60461ba-f535-42c3-b0e2-5ac881ca8955" providerId="AD" clId="Web-{E3509E40-E936-4C6A-D839-8EFAD579E5FA}" dt="2022-04-08T15:07:30.559" v="2179"/>
          <ac:picMkLst>
            <pc:docMk/>
            <pc:sldMk cId="1733923231" sldId="682"/>
            <ac:picMk id="3" creationId="{B104C8DF-08E8-2670-B7FF-EAA02BFB66CC}"/>
          </ac:picMkLst>
        </pc:picChg>
        <pc:picChg chg="add del">
          <ac:chgData name="PARZEN Maximilian" userId="S::s1827105@ed.ac.uk::c60461ba-f535-42c3-b0e2-5ac881ca8955" providerId="AD" clId="Web-{E3509E40-E936-4C6A-D839-8EFAD579E5FA}" dt="2022-04-08T15:07:25.387" v="2178"/>
          <ac:picMkLst>
            <pc:docMk/>
            <pc:sldMk cId="1733923231" sldId="682"/>
            <ac:picMk id="5" creationId="{E84374C5-D11D-33D3-A9E9-A8922A37C61E}"/>
          </ac:picMkLst>
        </pc:picChg>
      </pc:sldChg>
      <pc:sldChg chg="delSp add replId">
        <pc:chgData name="PARZEN Maximilian" userId="S::s1827105@ed.ac.uk::c60461ba-f535-42c3-b0e2-5ac881ca8955" providerId="AD" clId="Web-{E3509E40-E936-4C6A-D839-8EFAD579E5FA}" dt="2022-04-08T15:07:45.841" v="2184"/>
        <pc:sldMkLst>
          <pc:docMk/>
          <pc:sldMk cId="1853615275" sldId="683"/>
        </pc:sldMkLst>
        <pc:picChg chg="del">
          <ac:chgData name="PARZEN Maximilian" userId="S::s1827105@ed.ac.uk::c60461ba-f535-42c3-b0e2-5ac881ca8955" providerId="AD" clId="Web-{E3509E40-E936-4C6A-D839-8EFAD579E5FA}" dt="2022-04-08T15:07:45.841" v="2184"/>
          <ac:picMkLst>
            <pc:docMk/>
            <pc:sldMk cId="1853615275" sldId="683"/>
            <ac:picMk id="9" creationId="{00D810DD-0D77-9B66-8310-EB9985DA195D}"/>
          </ac:picMkLst>
        </pc:picChg>
        <pc:picChg chg="del">
          <ac:chgData name="PARZEN Maximilian" userId="S::s1827105@ed.ac.uk::c60461ba-f535-42c3-b0e2-5ac881ca8955" providerId="AD" clId="Web-{E3509E40-E936-4C6A-D839-8EFAD579E5FA}" dt="2022-04-08T15:07:44.013" v="2183"/>
          <ac:picMkLst>
            <pc:docMk/>
            <pc:sldMk cId="1853615275" sldId="683"/>
            <ac:picMk id="40" creationId="{D12B2C0F-BE5E-730E-E5D9-CCA16C813797}"/>
          </ac:picMkLst>
        </pc:picChg>
      </pc:sldChg>
      <pc:sldChg chg="add del replId">
        <pc:chgData name="PARZEN Maximilian" userId="S::s1827105@ed.ac.uk::c60461ba-f535-42c3-b0e2-5ac881ca8955" providerId="AD" clId="Web-{E3509E40-E936-4C6A-D839-8EFAD579E5FA}" dt="2022-04-08T15:12:38.826" v="2242"/>
        <pc:sldMkLst>
          <pc:docMk/>
          <pc:sldMk cId="2526560801" sldId="684"/>
        </pc:sldMkLst>
      </pc:sldChg>
    </pc:docChg>
  </pc:docChgLst>
  <pc:docChgLst>
    <pc:chgData name="PARZEN Maximilian" userId="S::s1827105@ed.ac.uk::c60461ba-f535-42c3-b0e2-5ac881ca8955" providerId="AD" clId="Web-{D67CFF8A-E752-C86C-EF8C-805B0A6E1351}"/>
    <pc:docChg chg="addSld modSld">
      <pc:chgData name="PARZEN Maximilian" userId="S::s1827105@ed.ac.uk::c60461ba-f535-42c3-b0e2-5ac881ca8955" providerId="AD" clId="Web-{D67CFF8A-E752-C86C-EF8C-805B0A6E1351}" dt="2022-03-01T06:21:29.738" v="14" actId="1076"/>
      <pc:docMkLst>
        <pc:docMk/>
      </pc:docMkLst>
      <pc:sldChg chg="addSp modSp new">
        <pc:chgData name="PARZEN Maximilian" userId="S::s1827105@ed.ac.uk::c60461ba-f535-42c3-b0e2-5ac881ca8955" providerId="AD" clId="Web-{D67CFF8A-E752-C86C-EF8C-805B0A6E1351}" dt="2022-03-01T06:21:29.738" v="14" actId="1076"/>
        <pc:sldMkLst>
          <pc:docMk/>
          <pc:sldMk cId="3128520415" sldId="667"/>
        </pc:sldMkLst>
        <pc:spChg chg="mod">
          <ac:chgData name="PARZEN Maximilian" userId="S::s1827105@ed.ac.uk::c60461ba-f535-42c3-b0e2-5ac881ca8955" providerId="AD" clId="Web-{D67CFF8A-E752-C86C-EF8C-805B0A6E1351}" dt="2022-03-01T06:17:44.793" v="3" actId="1076"/>
          <ac:spMkLst>
            <pc:docMk/>
            <pc:sldMk cId="3128520415" sldId="667"/>
            <ac:spMk id="3" creationId="{BA38890C-1FE2-4D23-B1FE-A07E594D924B}"/>
          </ac:spMkLst>
        </pc:spChg>
        <pc:picChg chg="add mod">
          <ac:chgData name="PARZEN Maximilian" userId="S::s1827105@ed.ac.uk::c60461ba-f535-42c3-b0e2-5ac881ca8955" providerId="AD" clId="Web-{D67CFF8A-E752-C86C-EF8C-805B0A6E1351}" dt="2022-03-01T06:21:29.738" v="14" actId="1076"/>
          <ac:picMkLst>
            <pc:docMk/>
            <pc:sldMk cId="3128520415" sldId="667"/>
            <ac:picMk id="4" creationId="{C210169F-B0F4-4992-8424-44582652FB42}"/>
          </ac:picMkLst>
        </pc:picChg>
      </pc:sldChg>
    </pc:docChg>
  </pc:docChgLst>
  <pc:docChgLst>
    <pc:chgData name="PARZEN Maximilian" userId="S::s1827105@ed.ac.uk::c60461ba-f535-42c3-b0e2-5ac881ca8955" providerId="AD" clId="Web-{3822AE77-1F74-B75F-3964-D157E3B50EBA}"/>
    <pc:docChg chg="delSld modSld sldOrd">
      <pc:chgData name="PARZEN Maximilian" userId="S::s1827105@ed.ac.uk::c60461ba-f535-42c3-b0e2-5ac881ca8955" providerId="AD" clId="Web-{3822AE77-1F74-B75F-3964-D157E3B50EBA}" dt="2022-03-01T06:43:52.154" v="7" actId="1076"/>
      <pc:docMkLst>
        <pc:docMk/>
      </pc:docMkLst>
      <pc:sldChg chg="addSp delSp modSp ord">
        <pc:chgData name="PARZEN Maximilian" userId="S::s1827105@ed.ac.uk::c60461ba-f535-42c3-b0e2-5ac881ca8955" providerId="AD" clId="Web-{3822AE77-1F74-B75F-3964-D157E3B50EBA}" dt="2022-03-01T06:43:52.154" v="7" actId="1076"/>
        <pc:sldMkLst>
          <pc:docMk/>
          <pc:sldMk cId="3128520415" sldId="667"/>
        </pc:sldMkLst>
        <pc:spChg chg="del">
          <ac:chgData name="PARZEN Maximilian" userId="S::s1827105@ed.ac.uk::c60461ba-f535-42c3-b0e2-5ac881ca8955" providerId="AD" clId="Web-{3822AE77-1F74-B75F-3964-D157E3B50EBA}" dt="2022-03-01T06:43:51.763" v="5"/>
          <ac:spMkLst>
            <pc:docMk/>
            <pc:sldMk cId="3128520415" sldId="667"/>
            <ac:spMk id="3" creationId="{BA38890C-1FE2-4D23-B1FE-A07E594D924B}"/>
          </ac:spMkLst>
        </pc:spChg>
        <pc:spChg chg="add mod">
          <ac:chgData name="PARZEN Maximilian" userId="S::s1827105@ed.ac.uk::c60461ba-f535-42c3-b0e2-5ac881ca8955" providerId="AD" clId="Web-{3822AE77-1F74-B75F-3964-D157E3B50EBA}" dt="2022-03-01T06:43:51.763" v="5"/>
          <ac:spMkLst>
            <pc:docMk/>
            <pc:sldMk cId="3128520415" sldId="667"/>
            <ac:spMk id="6" creationId="{94A5A6DC-DEF1-48D7-BE37-AC7A58C1D5F1}"/>
          </ac:spMkLst>
        </pc:spChg>
        <pc:picChg chg="mod">
          <ac:chgData name="PARZEN Maximilian" userId="S::s1827105@ed.ac.uk::c60461ba-f535-42c3-b0e2-5ac881ca8955" providerId="AD" clId="Web-{3822AE77-1F74-B75F-3964-D157E3B50EBA}" dt="2022-03-01T06:43:52.154" v="7" actId="1076"/>
          <ac:picMkLst>
            <pc:docMk/>
            <pc:sldMk cId="3128520415" sldId="667"/>
            <ac:picMk id="4" creationId="{C210169F-B0F4-4992-8424-44582652FB42}"/>
          </ac:picMkLst>
        </pc:picChg>
      </pc:sldChg>
      <pc:sldChg chg="ord">
        <pc:chgData name="PARZEN Maximilian" userId="S::s1827105@ed.ac.uk::c60461ba-f535-42c3-b0e2-5ac881ca8955" providerId="AD" clId="Web-{3822AE77-1F74-B75F-3964-D157E3B50EBA}" dt="2022-03-01T06:42:28.260" v="3"/>
        <pc:sldMkLst>
          <pc:docMk/>
          <pc:sldMk cId="2346340173" sldId="668"/>
        </pc:sldMkLst>
      </pc:sldChg>
      <pc:sldChg chg="delSp del">
        <pc:chgData name="PARZEN Maximilian" userId="S::s1827105@ed.ac.uk::c60461ba-f535-42c3-b0e2-5ac881ca8955" providerId="AD" clId="Web-{3822AE77-1F74-B75F-3964-D157E3B50EBA}" dt="2022-03-01T06:42:28.088" v="1"/>
        <pc:sldMkLst>
          <pc:docMk/>
          <pc:sldMk cId="758641816" sldId="669"/>
        </pc:sldMkLst>
        <pc:spChg chg="del">
          <ac:chgData name="PARZEN Maximilian" userId="S::s1827105@ed.ac.uk::c60461ba-f535-42c3-b0e2-5ac881ca8955" providerId="AD" clId="Web-{3822AE77-1F74-B75F-3964-D157E3B50EBA}" dt="2022-03-01T06:42:28.073" v="0"/>
          <ac:spMkLst>
            <pc:docMk/>
            <pc:sldMk cId="758641816" sldId="669"/>
            <ac:spMk id="4" creationId="{C930BBAE-3366-458D-9F06-D57548619546}"/>
          </ac:spMkLst>
        </pc:spChg>
      </pc:sldChg>
    </pc:docChg>
  </pc:docChgLst>
  <pc:docChgLst>
    <pc:chgData name="PARZEN Maximilian" userId="S::s1827105@ed.ac.uk::c60461ba-f535-42c3-b0e2-5ac881ca8955" providerId="AD" clId="Web-{4E6E03EC-87AE-55B5-B80A-0C0D1C638C70}"/>
    <pc:docChg chg="addSld modSld">
      <pc:chgData name="PARZEN Maximilian" userId="S::s1827105@ed.ac.uk::c60461ba-f535-42c3-b0e2-5ac881ca8955" providerId="AD" clId="Web-{4E6E03EC-87AE-55B5-B80A-0C0D1C638C70}" dt="2022-04-25T23:20:29.772" v="313" actId="1076"/>
      <pc:docMkLst>
        <pc:docMk/>
      </pc:docMkLst>
      <pc:sldChg chg="new">
        <pc:chgData name="PARZEN Maximilian" userId="S::s1827105@ed.ac.uk::c60461ba-f535-42c3-b0e2-5ac881ca8955" providerId="AD" clId="Web-{4E6E03EC-87AE-55B5-B80A-0C0D1C638C70}" dt="2022-04-25T22:48:25.612" v="0"/>
        <pc:sldMkLst>
          <pc:docMk/>
          <pc:sldMk cId="3429431816" sldId="703"/>
        </pc:sldMkLst>
      </pc:sldChg>
      <pc:sldChg chg="addSp delSp modSp add replId">
        <pc:chgData name="PARZEN Maximilian" userId="S::s1827105@ed.ac.uk::c60461ba-f535-42c3-b0e2-5ac881ca8955" providerId="AD" clId="Web-{4E6E03EC-87AE-55B5-B80A-0C0D1C638C70}" dt="2022-04-25T23:20:29.772" v="313" actId="1076"/>
        <pc:sldMkLst>
          <pc:docMk/>
          <pc:sldMk cId="1992364288" sldId="704"/>
        </pc:sldMkLst>
        <pc:spChg chg="del">
          <ac:chgData name="PARZEN Maximilian" userId="S::s1827105@ed.ac.uk::c60461ba-f535-42c3-b0e2-5ac881ca8955" providerId="AD" clId="Web-{4E6E03EC-87AE-55B5-B80A-0C0D1C638C70}" dt="2022-04-25T22:58:17.625" v="119"/>
          <ac:spMkLst>
            <pc:docMk/>
            <pc:sldMk cId="1992364288" sldId="704"/>
            <ac:spMk id="2" creationId="{542E0760-F5CB-E247-6CC1-3B81F21CE10D}"/>
          </ac:spMkLst>
        </pc:spChg>
        <pc:spChg chg="del mod">
          <ac:chgData name="PARZEN Maximilian" userId="S::s1827105@ed.ac.uk::c60461ba-f535-42c3-b0e2-5ac881ca8955" providerId="AD" clId="Web-{4E6E03EC-87AE-55B5-B80A-0C0D1C638C70}" dt="2022-04-25T23:17:22.261" v="214"/>
          <ac:spMkLst>
            <pc:docMk/>
            <pc:sldMk cId="1992364288" sldId="704"/>
            <ac:spMk id="5" creationId="{C2DCC251-2EAD-488D-ED2C-37C33078567E}"/>
          </ac:spMkLst>
        </pc:spChg>
        <pc:spChg chg="add del mod">
          <ac:chgData name="PARZEN Maximilian" userId="S::s1827105@ed.ac.uk::c60461ba-f535-42c3-b0e2-5ac881ca8955" providerId="AD" clId="Web-{4E6E03EC-87AE-55B5-B80A-0C0D1C638C70}" dt="2022-04-25T23:12:44.161" v="198"/>
          <ac:spMkLst>
            <pc:docMk/>
            <pc:sldMk cId="1992364288" sldId="704"/>
            <ac:spMk id="14" creationId="{BE78A207-56E6-0E42-5172-62CC89597CCF}"/>
          </ac:spMkLst>
        </pc:spChg>
        <pc:spChg chg="mod">
          <ac:chgData name="PARZEN Maximilian" userId="S::s1827105@ed.ac.uk::c60461ba-f535-42c3-b0e2-5ac881ca8955" providerId="AD" clId="Web-{4E6E03EC-87AE-55B5-B80A-0C0D1C638C70}" dt="2022-04-25T23:03:11.971" v="155" actId="1076"/>
          <ac:spMkLst>
            <pc:docMk/>
            <pc:sldMk cId="1992364288" sldId="704"/>
            <ac:spMk id="26" creationId="{8D447CDC-6B34-DF66-3854-6DD33C144FA2}"/>
          </ac:spMkLst>
        </pc:spChg>
        <pc:spChg chg="add del mod">
          <ac:chgData name="PARZEN Maximilian" userId="S::s1827105@ed.ac.uk::c60461ba-f535-42c3-b0e2-5ac881ca8955" providerId="AD" clId="Web-{4E6E03EC-87AE-55B5-B80A-0C0D1C638C70}" dt="2022-04-25T23:12:41.286" v="197"/>
          <ac:spMkLst>
            <pc:docMk/>
            <pc:sldMk cId="1992364288" sldId="704"/>
            <ac:spMk id="30" creationId="{19C877EE-5898-51B2-F54A-24A9384AE32E}"/>
          </ac:spMkLst>
        </pc:spChg>
        <pc:spChg chg="mod">
          <ac:chgData name="PARZEN Maximilian" userId="S::s1827105@ed.ac.uk::c60461ba-f535-42c3-b0e2-5ac881ca8955" providerId="AD" clId="Web-{4E6E03EC-87AE-55B5-B80A-0C0D1C638C70}" dt="2022-04-25T23:17:52.888" v="220" actId="1076"/>
          <ac:spMkLst>
            <pc:docMk/>
            <pc:sldMk cId="1992364288" sldId="704"/>
            <ac:spMk id="31" creationId="{78EE7968-51EC-FE81-91A9-66D79CCAC4B3}"/>
          </ac:spMkLst>
        </pc:spChg>
        <pc:spChg chg="del mod">
          <ac:chgData name="PARZEN Maximilian" userId="S::s1827105@ed.ac.uk::c60461ba-f535-42c3-b0e2-5ac881ca8955" providerId="AD" clId="Web-{4E6E03EC-87AE-55B5-B80A-0C0D1C638C70}" dt="2022-04-25T23:11:17.234" v="162"/>
          <ac:spMkLst>
            <pc:docMk/>
            <pc:sldMk cId="1992364288" sldId="704"/>
            <ac:spMk id="33" creationId="{63B0D052-328E-8876-AAB7-046CB73BF88C}"/>
          </ac:spMkLst>
        </pc:spChg>
        <pc:spChg chg="add del mod">
          <ac:chgData name="PARZEN Maximilian" userId="S::s1827105@ed.ac.uk::c60461ba-f535-42c3-b0e2-5ac881ca8955" providerId="AD" clId="Web-{4E6E03EC-87AE-55B5-B80A-0C0D1C638C70}" dt="2022-04-25T23:12:35.004" v="195"/>
          <ac:spMkLst>
            <pc:docMk/>
            <pc:sldMk cId="1992364288" sldId="704"/>
            <ac:spMk id="34" creationId="{8EA0F217-C5AF-4248-2898-90F0F02AF67D}"/>
          </ac:spMkLst>
        </pc:spChg>
        <pc:spChg chg="del">
          <ac:chgData name="PARZEN Maximilian" userId="S::s1827105@ed.ac.uk::c60461ba-f535-42c3-b0e2-5ac881ca8955" providerId="AD" clId="Web-{4E6E03EC-87AE-55B5-B80A-0C0D1C638C70}" dt="2022-04-25T22:58:15.078" v="118"/>
          <ac:spMkLst>
            <pc:docMk/>
            <pc:sldMk cId="1992364288" sldId="704"/>
            <ac:spMk id="35" creationId="{EC3A550E-A672-8892-7F99-B45997A0F2D4}"/>
          </ac:spMkLst>
        </pc:spChg>
        <pc:spChg chg="del mod">
          <ac:chgData name="PARZEN Maximilian" userId="S::s1827105@ed.ac.uk::c60461ba-f535-42c3-b0e2-5ac881ca8955" providerId="AD" clId="Web-{4E6E03EC-87AE-55B5-B80A-0C0D1C638C70}" dt="2022-04-25T23:11:06.921" v="158"/>
          <ac:spMkLst>
            <pc:docMk/>
            <pc:sldMk cId="1992364288" sldId="704"/>
            <ac:spMk id="38" creationId="{E7CA25D0-15FD-FA8E-CA5E-169E72431F24}"/>
          </ac:spMkLst>
        </pc:spChg>
        <pc:spChg chg="del mod">
          <ac:chgData name="PARZEN Maximilian" userId="S::s1827105@ed.ac.uk::c60461ba-f535-42c3-b0e2-5ac881ca8955" providerId="AD" clId="Web-{4E6E03EC-87AE-55B5-B80A-0C0D1C638C70}" dt="2022-04-25T23:18:12.670" v="225"/>
          <ac:spMkLst>
            <pc:docMk/>
            <pc:sldMk cId="1992364288" sldId="704"/>
            <ac:spMk id="41" creationId="{FF2272A4-5DF9-ED56-7B36-DC0DCDBFCE27}"/>
          </ac:spMkLst>
        </pc:spChg>
        <pc:spChg chg="add mod">
          <ac:chgData name="PARZEN Maximilian" userId="S::s1827105@ed.ac.uk::c60461ba-f535-42c3-b0e2-5ac881ca8955" providerId="AD" clId="Web-{4E6E03EC-87AE-55B5-B80A-0C0D1C638C70}" dt="2022-04-25T23:20:29.772" v="313" actId="1076"/>
          <ac:spMkLst>
            <pc:docMk/>
            <pc:sldMk cId="1992364288" sldId="704"/>
            <ac:spMk id="42" creationId="{0C5FE6FE-553E-558C-9989-563B996ADFE2}"/>
          </ac:spMkLst>
        </pc:spChg>
        <pc:spChg chg="mod">
          <ac:chgData name="PARZEN Maximilian" userId="S::s1827105@ed.ac.uk::c60461ba-f535-42c3-b0e2-5ac881ca8955" providerId="AD" clId="Web-{4E6E03EC-87AE-55B5-B80A-0C0D1C638C70}" dt="2022-04-25T23:18:08.607" v="224" actId="1076"/>
          <ac:spMkLst>
            <pc:docMk/>
            <pc:sldMk cId="1992364288" sldId="704"/>
            <ac:spMk id="43" creationId="{BAB3D30E-1DB9-0734-710B-60D97AFB1826}"/>
          </ac:spMkLst>
        </pc:spChg>
        <pc:grpChg chg="add del mod">
          <ac:chgData name="PARZEN Maximilian" userId="S::s1827105@ed.ac.uk::c60461ba-f535-42c3-b0e2-5ac881ca8955" providerId="AD" clId="Web-{4E6E03EC-87AE-55B5-B80A-0C0D1C638C70}" dt="2022-04-25T23:12:38.270" v="196"/>
          <ac:grpSpMkLst>
            <pc:docMk/>
            <pc:sldMk cId="1992364288" sldId="704"/>
            <ac:grpSpMk id="27" creationId="{ACB82A6E-3E0C-254D-D046-4FB10917ECBE}"/>
          </ac:grpSpMkLst>
        </pc:grpChg>
        <pc:picChg chg="mod">
          <ac:chgData name="PARZEN Maximilian" userId="S::s1827105@ed.ac.uk::c60461ba-f535-42c3-b0e2-5ac881ca8955" providerId="AD" clId="Web-{4E6E03EC-87AE-55B5-B80A-0C0D1C638C70}" dt="2022-04-25T23:17:52.888" v="219" actId="1076"/>
          <ac:picMkLst>
            <pc:docMk/>
            <pc:sldMk cId="1992364288" sldId="704"/>
            <ac:picMk id="3" creationId="{5EB26605-34F7-D5BE-3246-F902C27671B5}"/>
          </ac:picMkLst>
        </pc:picChg>
        <pc:picChg chg="del mod">
          <ac:chgData name="PARZEN Maximilian" userId="S::s1827105@ed.ac.uk::c60461ba-f535-42c3-b0e2-5ac881ca8955" providerId="AD" clId="Web-{4E6E03EC-87AE-55B5-B80A-0C0D1C638C70}" dt="2022-04-25T23:11:02.702" v="156"/>
          <ac:picMkLst>
            <pc:docMk/>
            <pc:sldMk cId="1992364288" sldId="704"/>
            <ac:picMk id="6" creationId="{A300344E-E4A0-543A-C202-B955026B973E}"/>
          </ac:picMkLst>
        </pc:picChg>
        <pc:picChg chg="del mod">
          <ac:chgData name="PARZEN Maximilian" userId="S::s1827105@ed.ac.uk::c60461ba-f535-42c3-b0e2-5ac881ca8955" providerId="AD" clId="Web-{4E6E03EC-87AE-55B5-B80A-0C0D1C638C70}" dt="2022-04-25T23:11:12.734" v="160"/>
          <ac:picMkLst>
            <pc:docMk/>
            <pc:sldMk cId="1992364288" sldId="704"/>
            <ac:picMk id="9" creationId="{0F6A5C66-617C-6993-DC10-E572F442DDC1}"/>
          </ac:picMkLst>
        </pc:picChg>
        <pc:picChg chg="add del mod">
          <ac:chgData name="PARZEN Maximilian" userId="S::s1827105@ed.ac.uk::c60461ba-f535-42c3-b0e2-5ac881ca8955" providerId="AD" clId="Web-{4E6E03EC-87AE-55B5-B80A-0C0D1C638C70}" dt="2022-04-25T23:12:45.833" v="199"/>
          <ac:picMkLst>
            <pc:docMk/>
            <pc:sldMk cId="1992364288" sldId="704"/>
            <ac:picMk id="12" creationId="{3609B4D9-845B-4DF5-2141-DAFBE71D9360}"/>
          </ac:picMkLst>
        </pc:picChg>
        <pc:picChg chg="del mod">
          <ac:chgData name="PARZEN Maximilian" userId="S::s1827105@ed.ac.uk::c60461ba-f535-42c3-b0e2-5ac881ca8955" providerId="AD" clId="Web-{4E6E03EC-87AE-55B5-B80A-0C0D1C638C70}" dt="2022-04-25T23:17:38.637" v="218"/>
          <ac:picMkLst>
            <pc:docMk/>
            <pc:sldMk cId="1992364288" sldId="704"/>
            <ac:picMk id="20" creationId="{856C7278-5576-632D-2FCA-ECED5E1D1459}"/>
          </ac:picMkLst>
        </pc:picChg>
        <pc:picChg chg="del mod">
          <ac:chgData name="PARZEN Maximilian" userId="S::s1827105@ed.ac.uk::c60461ba-f535-42c3-b0e2-5ac881ca8955" providerId="AD" clId="Web-{4E6E03EC-87AE-55B5-B80A-0C0D1C638C70}" dt="2022-04-25T23:17:19.105" v="213"/>
          <ac:picMkLst>
            <pc:docMk/>
            <pc:sldMk cId="1992364288" sldId="704"/>
            <ac:picMk id="28" creationId="{41DBD4A6-DF05-8E01-8E78-37A8F9A185C4}"/>
          </ac:picMkLst>
        </pc:picChg>
        <pc:picChg chg="del mod">
          <ac:chgData name="PARZEN Maximilian" userId="S::s1827105@ed.ac.uk::c60461ba-f535-42c3-b0e2-5ac881ca8955" providerId="AD" clId="Web-{4E6E03EC-87AE-55B5-B80A-0C0D1C638C70}" dt="2022-04-25T23:17:17.479" v="212"/>
          <ac:picMkLst>
            <pc:docMk/>
            <pc:sldMk cId="1992364288" sldId="704"/>
            <ac:picMk id="29" creationId="{EDEC61AE-322E-F241-A96A-5E4CCF49A901}"/>
          </ac:picMkLst>
        </pc:picChg>
        <pc:cxnChg chg="del mod">
          <ac:chgData name="PARZEN Maximilian" userId="S::s1827105@ed.ac.uk::c60461ba-f535-42c3-b0e2-5ac881ca8955" providerId="AD" clId="Web-{4E6E03EC-87AE-55B5-B80A-0C0D1C638C70}" dt="2022-04-25T23:13:01.443" v="200"/>
          <ac:cxnSpMkLst>
            <pc:docMk/>
            <pc:sldMk cId="1992364288" sldId="704"/>
            <ac:cxnSpMk id="32" creationId="{58FC0FA1-3638-7C67-8813-75CAD0999AEC}"/>
          </ac:cxnSpMkLst>
        </pc:cxnChg>
        <pc:cxnChg chg="add del mod">
          <ac:chgData name="PARZEN Maximilian" userId="S::s1827105@ed.ac.uk::c60461ba-f535-42c3-b0e2-5ac881ca8955" providerId="AD" clId="Web-{4E6E03EC-87AE-55B5-B80A-0C0D1C638C70}" dt="2022-04-25T23:11:09.499" v="159"/>
          <ac:cxnSpMkLst>
            <pc:docMk/>
            <pc:sldMk cId="1992364288" sldId="704"/>
            <ac:cxnSpMk id="36" creationId="{5D03C454-C449-FC88-6BA0-DDF8EDFC4AE7}"/>
          </ac:cxnSpMkLst>
        </pc:cxnChg>
        <pc:cxnChg chg="add del mod">
          <ac:chgData name="PARZEN Maximilian" userId="S::s1827105@ed.ac.uk::c60461ba-f535-42c3-b0e2-5ac881ca8955" providerId="AD" clId="Web-{4E6E03EC-87AE-55B5-B80A-0C0D1C638C70}" dt="2022-04-25T23:17:36.402" v="217" actId="1076"/>
          <ac:cxnSpMkLst>
            <pc:docMk/>
            <pc:sldMk cId="1992364288" sldId="704"/>
            <ac:cxnSpMk id="37" creationId="{7DAB4885-A7A6-1836-FD29-6BC7FDF493B5}"/>
          </ac:cxnSpMkLst>
        </pc:cxnChg>
        <pc:cxnChg chg="add mod">
          <ac:chgData name="PARZEN Maximilian" userId="S::s1827105@ed.ac.uk::c60461ba-f535-42c3-b0e2-5ac881ca8955" providerId="AD" clId="Web-{4E6E03EC-87AE-55B5-B80A-0C0D1C638C70}" dt="2022-04-25T23:20:25.459" v="312" actId="1076"/>
          <ac:cxnSpMkLst>
            <pc:docMk/>
            <pc:sldMk cId="1992364288" sldId="704"/>
            <ac:cxnSpMk id="39" creationId="{46F1F662-1ECA-7975-0CF4-A6925260D719}"/>
          </ac:cxnSpMkLst>
        </pc:cxnChg>
        <pc:cxnChg chg="add del mod">
          <ac:chgData name="PARZEN Maximilian" userId="S::s1827105@ed.ac.uk::c60461ba-f535-42c3-b0e2-5ac881ca8955" providerId="AD" clId="Web-{4E6E03EC-87AE-55B5-B80A-0C0D1C638C70}" dt="2022-04-25T23:18:31.999" v="230"/>
          <ac:cxnSpMkLst>
            <pc:docMk/>
            <pc:sldMk cId="1992364288" sldId="704"/>
            <ac:cxnSpMk id="40" creationId="{DD198B49-149C-F0FE-B1BE-12ABC8D339C1}"/>
          </ac:cxnSpMkLst>
        </pc:cxnChg>
        <pc:cxnChg chg="del mod">
          <ac:chgData name="PARZEN Maximilian" userId="S::s1827105@ed.ac.uk::c60461ba-f535-42c3-b0e2-5ac881ca8955" providerId="AD" clId="Web-{4E6E03EC-87AE-55B5-B80A-0C0D1C638C70}" dt="2022-04-25T22:52:14.724" v="42"/>
          <ac:cxnSpMkLst>
            <pc:docMk/>
            <pc:sldMk cId="1992364288" sldId="704"/>
            <ac:cxnSpMk id="44" creationId="{8EB608C5-D039-C29F-746E-47D3C185A3CD}"/>
          </ac:cxnSpMkLst>
        </pc:cxnChg>
        <pc:cxnChg chg="del mod">
          <ac:chgData name="PARZEN Maximilian" userId="S::s1827105@ed.ac.uk::c60461ba-f535-42c3-b0e2-5ac881ca8955" providerId="AD" clId="Web-{4E6E03EC-87AE-55B5-B80A-0C0D1C638C70}" dt="2022-04-25T23:11:14.890" v="161"/>
          <ac:cxnSpMkLst>
            <pc:docMk/>
            <pc:sldMk cId="1992364288" sldId="704"/>
            <ac:cxnSpMk id="46" creationId="{78DEB490-6F70-F427-E140-02BC8C6DE34C}"/>
          </ac:cxnSpMkLst>
        </pc:cxnChg>
        <pc:cxnChg chg="mod">
          <ac:chgData name="PARZEN Maximilian" userId="S::s1827105@ed.ac.uk::c60461ba-f535-42c3-b0e2-5ac881ca8955" providerId="AD" clId="Web-{4E6E03EC-87AE-55B5-B80A-0C0D1C638C70}" dt="2022-04-25T23:00:37.461" v="141" actId="1076"/>
          <ac:cxnSpMkLst>
            <pc:docMk/>
            <pc:sldMk cId="1992364288" sldId="704"/>
            <ac:cxnSpMk id="47" creationId="{6BBD37C4-C758-DB04-62D8-40FBF0E2159E}"/>
          </ac:cxnSpMkLst>
        </pc:cxnChg>
      </pc:sldChg>
    </pc:docChg>
  </pc:docChgLst>
  <pc:docChgLst>
    <pc:chgData name="PARZEN Maximilian" userId="S::s1827105@ed.ac.uk::c60461ba-f535-42c3-b0e2-5ac881ca8955" providerId="AD" clId="Web-{8219A0EF-E275-BFE7-371C-61CD3C29032C}"/>
    <pc:docChg chg="addSld delSld modSld sldOrd">
      <pc:chgData name="PARZEN Maximilian" userId="S::s1827105@ed.ac.uk::c60461ba-f535-42c3-b0e2-5ac881ca8955" providerId="AD" clId="Web-{8219A0EF-E275-BFE7-371C-61CD3C29032C}" dt="2022-04-12T12:13:07.770" v="1028" actId="1076"/>
      <pc:docMkLst>
        <pc:docMk/>
      </pc:docMkLst>
      <pc:sldChg chg="del">
        <pc:chgData name="PARZEN Maximilian" userId="S::s1827105@ed.ac.uk::c60461ba-f535-42c3-b0e2-5ac881ca8955" providerId="AD" clId="Web-{8219A0EF-E275-BFE7-371C-61CD3C29032C}" dt="2022-04-11T22:14:31.787" v="0"/>
        <pc:sldMkLst>
          <pc:docMk/>
          <pc:sldMk cId="4287442804" sldId="575"/>
        </pc:sldMkLst>
      </pc:sldChg>
      <pc:sldChg chg="addSp delSp modSp">
        <pc:chgData name="PARZEN Maximilian" userId="S::s1827105@ed.ac.uk::c60461ba-f535-42c3-b0e2-5ac881ca8955" providerId="AD" clId="Web-{8219A0EF-E275-BFE7-371C-61CD3C29032C}" dt="2022-04-12T12:04:48.861" v="1023" actId="1076"/>
        <pc:sldMkLst>
          <pc:docMk/>
          <pc:sldMk cId="933501206" sldId="645"/>
        </pc:sldMkLst>
        <pc:spChg chg="mod">
          <ac:chgData name="PARZEN Maximilian" userId="S::s1827105@ed.ac.uk::c60461ba-f535-42c3-b0e2-5ac881ca8955" providerId="AD" clId="Web-{8219A0EF-E275-BFE7-371C-61CD3C29032C}" dt="2022-04-12T12:04:48.861" v="1023" actId="1076"/>
          <ac:spMkLst>
            <pc:docMk/>
            <pc:sldMk cId="933501206" sldId="645"/>
            <ac:spMk id="42" creationId="{422D3C54-78A0-DEA7-BF8E-BC885A7B96B8}"/>
          </ac:spMkLst>
        </pc:spChg>
        <pc:spChg chg="add del mod">
          <ac:chgData name="PARZEN Maximilian" userId="S::s1827105@ed.ac.uk::c60461ba-f535-42c3-b0e2-5ac881ca8955" providerId="AD" clId="Web-{8219A0EF-E275-BFE7-371C-61CD3C29032C}" dt="2022-04-12T12:04:29.485" v="1021"/>
          <ac:spMkLst>
            <pc:docMk/>
            <pc:sldMk cId="933501206" sldId="645"/>
            <ac:spMk id="43" creationId="{F50F25F6-648B-F79E-2A3D-77BC1298C0CE}"/>
          </ac:spMkLst>
        </pc:spChg>
      </pc:sldChg>
      <pc:sldChg chg="addSp delSp modSp">
        <pc:chgData name="PARZEN Maximilian" userId="S::s1827105@ed.ac.uk::c60461ba-f535-42c3-b0e2-5ac881ca8955" providerId="AD" clId="Web-{8219A0EF-E275-BFE7-371C-61CD3C29032C}" dt="2022-04-12T12:02:26.196" v="1010" actId="1076"/>
        <pc:sldMkLst>
          <pc:docMk/>
          <pc:sldMk cId="1318250737" sldId="651"/>
        </pc:sldMkLst>
        <pc:spChg chg="add del mod">
          <ac:chgData name="PARZEN Maximilian" userId="S::s1827105@ed.ac.uk::c60461ba-f535-42c3-b0e2-5ac881ca8955" providerId="AD" clId="Web-{8219A0EF-E275-BFE7-371C-61CD3C29032C}" dt="2022-04-12T12:02:08.008" v="1005"/>
          <ac:spMkLst>
            <pc:docMk/>
            <pc:sldMk cId="1318250737" sldId="651"/>
            <ac:spMk id="3" creationId="{BEA17572-333E-C1B8-9385-7C820BA2907D}"/>
          </ac:spMkLst>
        </pc:spChg>
        <pc:spChg chg="add mod">
          <ac:chgData name="PARZEN Maximilian" userId="S::s1827105@ed.ac.uk::c60461ba-f535-42c3-b0e2-5ac881ca8955" providerId="AD" clId="Web-{8219A0EF-E275-BFE7-371C-61CD3C29032C}" dt="2022-04-12T12:02:26.196" v="1010" actId="1076"/>
          <ac:spMkLst>
            <pc:docMk/>
            <pc:sldMk cId="1318250737" sldId="651"/>
            <ac:spMk id="46" creationId="{8DD33BB5-8841-6091-DE35-4B6B68B9637A}"/>
          </ac:spMkLst>
        </pc:spChg>
      </pc:sldChg>
      <pc:sldChg chg="addSp modSp ord">
        <pc:chgData name="PARZEN Maximilian" userId="S::s1827105@ed.ac.uk::c60461ba-f535-42c3-b0e2-5ac881ca8955" providerId="AD" clId="Web-{8219A0EF-E275-BFE7-371C-61CD3C29032C}" dt="2022-04-11T22:21:37.897" v="282" actId="1076"/>
        <pc:sldMkLst>
          <pc:docMk/>
          <pc:sldMk cId="2734091058" sldId="666"/>
        </pc:sldMkLst>
        <pc:spChg chg="add mod">
          <ac:chgData name="PARZEN Maximilian" userId="S::s1827105@ed.ac.uk::c60461ba-f535-42c3-b0e2-5ac881ca8955" providerId="AD" clId="Web-{8219A0EF-E275-BFE7-371C-61CD3C29032C}" dt="2022-04-11T22:21:37.834" v="281" actId="1076"/>
          <ac:spMkLst>
            <pc:docMk/>
            <pc:sldMk cId="2734091058" sldId="666"/>
            <ac:spMk id="5" creationId="{427B6869-5180-E6A8-FADB-AB6040E03E27}"/>
          </ac:spMkLst>
        </pc:spChg>
        <pc:spChg chg="mod">
          <ac:chgData name="PARZEN Maximilian" userId="S::s1827105@ed.ac.uk::c60461ba-f535-42c3-b0e2-5ac881ca8955" providerId="AD" clId="Web-{8219A0EF-E275-BFE7-371C-61CD3C29032C}" dt="2022-04-11T22:21:37.819" v="280" actId="1076"/>
          <ac:spMkLst>
            <pc:docMk/>
            <pc:sldMk cId="2734091058" sldId="666"/>
            <ac:spMk id="6" creationId="{AA7B9EA3-00B3-4066-9FD3-FD1B58A1E721}"/>
          </ac:spMkLst>
        </pc:spChg>
        <pc:picChg chg="mod">
          <ac:chgData name="PARZEN Maximilian" userId="S::s1827105@ed.ac.uk::c60461ba-f535-42c3-b0e2-5ac881ca8955" providerId="AD" clId="Web-{8219A0EF-E275-BFE7-371C-61CD3C29032C}" dt="2022-04-11T22:21:37.897" v="282" actId="1076"/>
          <ac:picMkLst>
            <pc:docMk/>
            <pc:sldMk cId="2734091058" sldId="666"/>
            <ac:picMk id="4" creationId="{F430D8DA-F574-4E84-8C21-26093BA22B1A}"/>
          </ac:picMkLst>
        </pc:picChg>
      </pc:sldChg>
      <pc:sldChg chg="addSp modSp">
        <pc:chgData name="PARZEN Maximilian" userId="S::s1827105@ed.ac.uk::c60461ba-f535-42c3-b0e2-5ac881ca8955" providerId="AD" clId="Web-{8219A0EF-E275-BFE7-371C-61CD3C29032C}" dt="2022-04-12T11:49:44.557" v="978" actId="1076"/>
        <pc:sldMkLst>
          <pc:docMk/>
          <pc:sldMk cId="1673967201" sldId="680"/>
        </pc:sldMkLst>
        <pc:spChg chg="add mod">
          <ac:chgData name="PARZEN Maximilian" userId="S::s1827105@ed.ac.uk::c60461ba-f535-42c3-b0e2-5ac881ca8955" providerId="AD" clId="Web-{8219A0EF-E275-BFE7-371C-61CD3C29032C}" dt="2022-04-12T11:49:44.557" v="978" actId="1076"/>
          <ac:spMkLst>
            <pc:docMk/>
            <pc:sldMk cId="1673967201" sldId="680"/>
            <ac:spMk id="7" creationId="{8A8226C1-5476-00B8-AB54-7D8D3D85D54F}"/>
          </ac:spMkLst>
        </pc:spChg>
        <pc:spChg chg="mod">
          <ac:chgData name="PARZEN Maximilian" userId="S::s1827105@ed.ac.uk::c60461ba-f535-42c3-b0e2-5ac881ca8955" providerId="AD" clId="Web-{8219A0EF-E275-BFE7-371C-61CD3C29032C}" dt="2022-04-12T11:48:45.819" v="948" actId="20577"/>
          <ac:spMkLst>
            <pc:docMk/>
            <pc:sldMk cId="1673967201" sldId="680"/>
            <ac:spMk id="14" creationId="{BE78A207-56E6-0E42-5172-62CC89597CCF}"/>
          </ac:spMkLst>
        </pc:spChg>
        <pc:picChg chg="mod">
          <ac:chgData name="PARZEN Maximilian" userId="S::s1827105@ed.ac.uk::c60461ba-f535-42c3-b0e2-5ac881ca8955" providerId="AD" clId="Web-{8219A0EF-E275-BFE7-371C-61CD3C29032C}" dt="2022-04-12T11:48:07.614" v="932" actId="1076"/>
          <ac:picMkLst>
            <pc:docMk/>
            <pc:sldMk cId="1673967201" sldId="680"/>
            <ac:picMk id="40" creationId="{D12B2C0F-BE5E-730E-E5D9-CCA16C813797}"/>
          </ac:picMkLst>
        </pc:picChg>
      </pc:sldChg>
      <pc:sldChg chg="modSp">
        <pc:chgData name="PARZEN Maximilian" userId="S::s1827105@ed.ac.uk::c60461ba-f535-42c3-b0e2-5ac881ca8955" providerId="AD" clId="Web-{8219A0EF-E275-BFE7-371C-61CD3C29032C}" dt="2022-04-12T11:20:30.109" v="829" actId="20577"/>
        <pc:sldMkLst>
          <pc:docMk/>
          <pc:sldMk cId="1853615275" sldId="683"/>
        </pc:sldMkLst>
        <pc:spChg chg="mod">
          <ac:chgData name="PARZEN Maximilian" userId="S::s1827105@ed.ac.uk::c60461ba-f535-42c3-b0e2-5ac881ca8955" providerId="AD" clId="Web-{8219A0EF-E275-BFE7-371C-61CD3C29032C}" dt="2022-04-12T11:20:30.109" v="829" actId="20577"/>
          <ac:spMkLst>
            <pc:docMk/>
            <pc:sldMk cId="1853615275" sldId="683"/>
            <ac:spMk id="6" creationId="{CCDB6440-B451-171D-7173-BE68A70A03E0}"/>
          </ac:spMkLst>
        </pc:spChg>
      </pc:sldChg>
      <pc:sldChg chg="modSp">
        <pc:chgData name="PARZEN Maximilian" userId="S::s1827105@ed.ac.uk::c60461ba-f535-42c3-b0e2-5ac881ca8955" providerId="AD" clId="Web-{8219A0EF-E275-BFE7-371C-61CD3C29032C}" dt="2022-04-12T11:32:54.372" v="882" actId="20577"/>
        <pc:sldMkLst>
          <pc:docMk/>
          <pc:sldMk cId="497782753" sldId="688"/>
        </pc:sldMkLst>
        <pc:spChg chg="mod">
          <ac:chgData name="PARZEN Maximilian" userId="S::s1827105@ed.ac.uk::c60461ba-f535-42c3-b0e2-5ac881ca8955" providerId="AD" clId="Web-{8219A0EF-E275-BFE7-371C-61CD3C29032C}" dt="2022-04-12T11:32:54.372" v="882" actId="20577"/>
          <ac:spMkLst>
            <pc:docMk/>
            <pc:sldMk cId="497782753" sldId="688"/>
            <ac:spMk id="6" creationId="{CCDB6440-B451-171D-7173-BE68A70A03E0}"/>
          </ac:spMkLst>
        </pc:spChg>
      </pc:sldChg>
      <pc:sldChg chg="modSp">
        <pc:chgData name="PARZEN Maximilian" userId="S::s1827105@ed.ac.uk::c60461ba-f535-42c3-b0e2-5ac881ca8955" providerId="AD" clId="Web-{8219A0EF-E275-BFE7-371C-61CD3C29032C}" dt="2022-04-12T12:13:07.770" v="1028" actId="1076"/>
        <pc:sldMkLst>
          <pc:docMk/>
          <pc:sldMk cId="2609048860" sldId="690"/>
        </pc:sldMkLst>
        <pc:spChg chg="mod">
          <ac:chgData name="PARZEN Maximilian" userId="S::s1827105@ed.ac.uk::c60461ba-f535-42c3-b0e2-5ac881ca8955" providerId="AD" clId="Web-{8219A0EF-E275-BFE7-371C-61CD3C29032C}" dt="2022-04-12T11:25:09.751" v="856" actId="20577"/>
          <ac:spMkLst>
            <pc:docMk/>
            <pc:sldMk cId="2609048860" sldId="690"/>
            <ac:spMk id="41" creationId="{1693867D-BD1C-B945-7EE9-304C6A2B93A7}"/>
          </ac:spMkLst>
        </pc:spChg>
        <pc:spChg chg="mod">
          <ac:chgData name="PARZEN Maximilian" userId="S::s1827105@ed.ac.uk::c60461ba-f535-42c3-b0e2-5ac881ca8955" providerId="AD" clId="Web-{8219A0EF-E275-BFE7-371C-61CD3C29032C}" dt="2022-04-12T12:11:02.559" v="1024" actId="1076"/>
          <ac:spMkLst>
            <pc:docMk/>
            <pc:sldMk cId="2609048860" sldId="690"/>
            <ac:spMk id="85" creationId="{8E2504AC-8923-887B-5DDE-45B629879636}"/>
          </ac:spMkLst>
        </pc:spChg>
        <pc:picChg chg="mod">
          <ac:chgData name="PARZEN Maximilian" userId="S::s1827105@ed.ac.uk::c60461ba-f535-42c3-b0e2-5ac881ca8955" providerId="AD" clId="Web-{8219A0EF-E275-BFE7-371C-61CD3C29032C}" dt="2022-04-12T12:11:22.154" v="1026" actId="1076"/>
          <ac:picMkLst>
            <pc:docMk/>
            <pc:sldMk cId="2609048860" sldId="690"/>
            <ac:picMk id="81" creationId="{A3D7B864-BD20-276C-B669-CB739B2CBBBF}"/>
          </ac:picMkLst>
        </pc:picChg>
        <pc:picChg chg="mod">
          <ac:chgData name="PARZEN Maximilian" userId="S::s1827105@ed.ac.uk::c60461ba-f535-42c3-b0e2-5ac881ca8955" providerId="AD" clId="Web-{8219A0EF-E275-BFE7-371C-61CD3C29032C}" dt="2022-04-12T12:13:07.770" v="1028" actId="1076"/>
          <ac:picMkLst>
            <pc:docMk/>
            <pc:sldMk cId="2609048860" sldId="690"/>
            <ac:picMk id="83" creationId="{5F199250-815B-EF6B-DB21-3D848AA94C72}"/>
          </ac:picMkLst>
        </pc:picChg>
      </pc:sldChg>
      <pc:sldChg chg="del">
        <pc:chgData name="PARZEN Maximilian" userId="S::s1827105@ed.ac.uk::c60461ba-f535-42c3-b0e2-5ac881ca8955" providerId="AD" clId="Web-{8219A0EF-E275-BFE7-371C-61CD3C29032C}" dt="2022-04-12T07:02:46.384" v="436"/>
        <pc:sldMkLst>
          <pc:docMk/>
          <pc:sldMk cId="2054789240" sldId="692"/>
        </pc:sldMkLst>
      </pc:sldChg>
      <pc:sldChg chg="addSp delSp modSp">
        <pc:chgData name="PARZEN Maximilian" userId="S::s1827105@ed.ac.uk::c60461ba-f535-42c3-b0e2-5ac881ca8955" providerId="AD" clId="Web-{8219A0EF-E275-BFE7-371C-61CD3C29032C}" dt="2022-04-12T11:34:45.816" v="929" actId="1076"/>
        <pc:sldMkLst>
          <pc:docMk/>
          <pc:sldMk cId="398679433" sldId="696"/>
        </pc:sldMkLst>
        <pc:spChg chg="add del mod">
          <ac:chgData name="PARZEN Maximilian" userId="S::s1827105@ed.ac.uk::c60461ba-f535-42c3-b0e2-5ac881ca8955" providerId="AD" clId="Web-{8219A0EF-E275-BFE7-371C-61CD3C29032C}" dt="2022-04-11T22:38:09.503" v="326"/>
          <ac:spMkLst>
            <pc:docMk/>
            <pc:sldMk cId="398679433" sldId="696"/>
            <ac:spMk id="4" creationId="{E34EEF90-A07E-DAC8-D13E-F542B9272104}"/>
          </ac:spMkLst>
        </pc:spChg>
        <pc:spChg chg="add mod">
          <ac:chgData name="PARZEN Maximilian" userId="S::s1827105@ed.ac.uk::c60461ba-f535-42c3-b0e2-5ac881ca8955" providerId="AD" clId="Web-{8219A0EF-E275-BFE7-371C-61CD3C29032C}" dt="2022-04-12T11:34:42.160" v="928" actId="1076"/>
          <ac:spMkLst>
            <pc:docMk/>
            <pc:sldMk cId="398679433" sldId="696"/>
            <ac:spMk id="5" creationId="{54EC9403-6125-E3FC-A33E-33DB1EA93582}"/>
          </ac:spMkLst>
        </pc:spChg>
        <pc:spChg chg="del mod">
          <ac:chgData name="PARZEN Maximilian" userId="S::s1827105@ed.ac.uk::c60461ba-f535-42c3-b0e2-5ac881ca8955" providerId="AD" clId="Web-{8219A0EF-E275-BFE7-371C-61CD3C29032C}" dt="2022-04-11T22:37:13.109" v="299"/>
          <ac:spMkLst>
            <pc:docMk/>
            <pc:sldMk cId="398679433" sldId="696"/>
            <ac:spMk id="10" creationId="{67C8DAF3-9F30-C62B-DBBB-0B691CE1C5EA}"/>
          </ac:spMkLst>
        </pc:spChg>
        <pc:spChg chg="del">
          <ac:chgData name="PARZEN Maximilian" userId="S::s1827105@ed.ac.uk::c60461ba-f535-42c3-b0e2-5ac881ca8955" providerId="AD" clId="Web-{8219A0EF-E275-BFE7-371C-61CD3C29032C}" dt="2022-04-11T22:38:24.691" v="328"/>
          <ac:spMkLst>
            <pc:docMk/>
            <pc:sldMk cId="398679433" sldId="696"/>
            <ac:spMk id="12" creationId="{692703E0-DE72-4D02-27F0-405EECC06DA5}"/>
          </ac:spMkLst>
        </pc:spChg>
        <pc:spChg chg="mod">
          <ac:chgData name="PARZEN Maximilian" userId="S::s1827105@ed.ac.uk::c60461ba-f535-42c3-b0e2-5ac881ca8955" providerId="AD" clId="Web-{8219A0EF-E275-BFE7-371C-61CD3C29032C}" dt="2022-04-11T22:42:17.819" v="431" actId="20577"/>
          <ac:spMkLst>
            <pc:docMk/>
            <pc:sldMk cId="398679433" sldId="696"/>
            <ac:spMk id="14" creationId="{5C56B12D-9D27-68C2-1F3D-CD6E2264B7D6}"/>
          </ac:spMkLst>
        </pc:spChg>
        <pc:spChg chg="del">
          <ac:chgData name="PARZEN Maximilian" userId="S::s1827105@ed.ac.uk::c60461ba-f535-42c3-b0e2-5ac881ca8955" providerId="AD" clId="Web-{8219A0EF-E275-BFE7-371C-61CD3C29032C}" dt="2022-04-11T22:39:54.190" v="373"/>
          <ac:spMkLst>
            <pc:docMk/>
            <pc:sldMk cId="398679433" sldId="696"/>
            <ac:spMk id="16" creationId="{41980553-07B6-F778-B8E4-5B712464CF53}"/>
          </ac:spMkLst>
        </pc:spChg>
        <pc:spChg chg="mod">
          <ac:chgData name="PARZEN Maximilian" userId="S::s1827105@ed.ac.uk::c60461ba-f535-42c3-b0e2-5ac881ca8955" providerId="AD" clId="Web-{8219A0EF-E275-BFE7-371C-61CD3C29032C}" dt="2022-04-12T11:34:45.816" v="929" actId="1076"/>
          <ac:spMkLst>
            <pc:docMk/>
            <pc:sldMk cId="398679433" sldId="696"/>
            <ac:spMk id="18" creationId="{446F3325-646E-C74C-088A-1D78CAB624EC}"/>
          </ac:spMkLst>
        </pc:spChg>
        <pc:spChg chg="add mod">
          <ac:chgData name="PARZEN Maximilian" userId="S::s1827105@ed.ac.uk::c60461ba-f535-42c3-b0e2-5ac881ca8955" providerId="AD" clId="Web-{8219A0EF-E275-BFE7-371C-61CD3C29032C}" dt="2022-04-12T11:34:10.752" v="921" actId="1076"/>
          <ac:spMkLst>
            <pc:docMk/>
            <pc:sldMk cId="398679433" sldId="696"/>
            <ac:spMk id="20" creationId="{E0BC1656-FC87-9B79-321C-91FD7AE42880}"/>
          </ac:spMkLst>
        </pc:spChg>
        <pc:spChg chg="add mod">
          <ac:chgData name="PARZEN Maximilian" userId="S::s1827105@ed.ac.uk::c60461ba-f535-42c3-b0e2-5ac881ca8955" providerId="AD" clId="Web-{8219A0EF-E275-BFE7-371C-61CD3C29032C}" dt="2022-04-12T11:34:10.752" v="922" actId="1076"/>
          <ac:spMkLst>
            <pc:docMk/>
            <pc:sldMk cId="398679433" sldId="696"/>
            <ac:spMk id="21" creationId="{0D7B6633-36E4-7B86-9835-D20DD4D868AA}"/>
          </ac:spMkLst>
        </pc:spChg>
        <pc:spChg chg="add mod">
          <ac:chgData name="PARZEN Maximilian" userId="S::s1827105@ed.ac.uk::c60461ba-f535-42c3-b0e2-5ac881ca8955" providerId="AD" clId="Web-{8219A0EF-E275-BFE7-371C-61CD3C29032C}" dt="2022-04-12T11:34:10.783" v="923" actId="1076"/>
          <ac:spMkLst>
            <pc:docMk/>
            <pc:sldMk cId="398679433" sldId="696"/>
            <ac:spMk id="22" creationId="{C63ADE8B-A49D-12A9-4F81-C67804D50494}"/>
          </ac:spMkLst>
        </pc:spChg>
        <pc:spChg chg="add mod">
          <ac:chgData name="PARZEN Maximilian" userId="S::s1827105@ed.ac.uk::c60461ba-f535-42c3-b0e2-5ac881ca8955" providerId="AD" clId="Web-{8219A0EF-E275-BFE7-371C-61CD3C29032C}" dt="2022-04-12T11:34:15.486" v="925" actId="1076"/>
          <ac:spMkLst>
            <pc:docMk/>
            <pc:sldMk cId="398679433" sldId="696"/>
            <ac:spMk id="23" creationId="{BDC7FB46-3637-27B2-B270-940EA09EAEB7}"/>
          </ac:spMkLst>
        </pc:spChg>
        <pc:picChg chg="add mod">
          <ac:chgData name="PARZEN Maximilian" userId="S::s1827105@ed.ac.uk::c60461ba-f535-42c3-b0e2-5ac881ca8955" providerId="AD" clId="Web-{8219A0EF-E275-BFE7-371C-61CD3C29032C}" dt="2022-04-12T11:34:10.705" v="919" actId="1076"/>
          <ac:picMkLst>
            <pc:docMk/>
            <pc:sldMk cId="398679433" sldId="696"/>
            <ac:picMk id="3" creationId="{5CEA1D5F-2CA9-51F4-208C-713DD7129515}"/>
          </ac:picMkLst>
        </pc:picChg>
        <pc:picChg chg="mod">
          <ac:chgData name="PARZEN Maximilian" userId="S::s1827105@ed.ac.uk::c60461ba-f535-42c3-b0e2-5ac881ca8955" providerId="AD" clId="Web-{8219A0EF-E275-BFE7-371C-61CD3C29032C}" dt="2022-04-12T11:34:10.595" v="915" actId="1076"/>
          <ac:picMkLst>
            <pc:docMk/>
            <pc:sldMk cId="398679433" sldId="696"/>
            <ac:picMk id="8" creationId="{032428C8-69E8-AA8C-51F7-DAAE90B6DAA6}"/>
          </ac:picMkLst>
        </pc:picChg>
        <pc:picChg chg="mod modCrop">
          <ac:chgData name="PARZEN Maximilian" userId="S::s1827105@ed.ac.uk::c60461ba-f535-42c3-b0e2-5ac881ca8955" providerId="AD" clId="Web-{8219A0EF-E275-BFE7-371C-61CD3C29032C}" dt="2022-04-12T11:34:10.627" v="916" actId="1076"/>
          <ac:picMkLst>
            <pc:docMk/>
            <pc:sldMk cId="398679433" sldId="696"/>
            <ac:picMk id="11" creationId="{4923CFA1-F2AF-ABB6-92A0-1BF916999BFF}"/>
          </ac:picMkLst>
        </pc:picChg>
        <pc:picChg chg="mod">
          <ac:chgData name="PARZEN Maximilian" userId="S::s1827105@ed.ac.uk::c60461ba-f535-42c3-b0e2-5ac881ca8955" providerId="AD" clId="Web-{8219A0EF-E275-BFE7-371C-61CD3C29032C}" dt="2022-04-12T11:34:10.673" v="917" actId="1076"/>
          <ac:picMkLst>
            <pc:docMk/>
            <pc:sldMk cId="398679433" sldId="696"/>
            <ac:picMk id="17" creationId="{357CD7CC-0ED6-90F3-0BF6-6319FD6D1D85}"/>
          </ac:picMkLst>
        </pc:picChg>
      </pc:sldChg>
      <pc:sldChg chg="modSp">
        <pc:chgData name="PARZEN Maximilian" userId="S::s1827105@ed.ac.uk::c60461ba-f535-42c3-b0e2-5ac881ca8955" providerId="AD" clId="Web-{8219A0EF-E275-BFE7-371C-61CD3C29032C}" dt="2022-04-12T12:03:17.027" v="1015" actId="20577"/>
        <pc:sldMkLst>
          <pc:docMk/>
          <pc:sldMk cId="1237339232" sldId="698"/>
        </pc:sldMkLst>
        <pc:spChg chg="mod">
          <ac:chgData name="PARZEN Maximilian" userId="S::s1827105@ed.ac.uk::c60461ba-f535-42c3-b0e2-5ac881ca8955" providerId="AD" clId="Web-{8219A0EF-E275-BFE7-371C-61CD3C29032C}" dt="2022-04-12T12:02:41.776" v="1012" actId="20577"/>
          <ac:spMkLst>
            <pc:docMk/>
            <pc:sldMk cId="1237339232" sldId="698"/>
            <ac:spMk id="5" creationId="{7A457D0C-F21F-6F8D-A74A-63B888A12522}"/>
          </ac:spMkLst>
        </pc:spChg>
        <pc:spChg chg="mod">
          <ac:chgData name="PARZEN Maximilian" userId="S::s1827105@ed.ac.uk::c60461ba-f535-42c3-b0e2-5ac881ca8955" providerId="AD" clId="Web-{8219A0EF-E275-BFE7-371C-61CD3C29032C}" dt="2022-04-12T12:03:17.027" v="1015" actId="20577"/>
          <ac:spMkLst>
            <pc:docMk/>
            <pc:sldMk cId="1237339232" sldId="698"/>
            <ac:spMk id="14" creationId="{F1A1893C-596B-5D8F-4804-741113BBBCCC}"/>
          </ac:spMkLst>
        </pc:spChg>
        <pc:spChg chg="mod">
          <ac:chgData name="PARZEN Maximilian" userId="S::s1827105@ed.ac.uk::c60461ba-f535-42c3-b0e2-5ac881ca8955" providerId="AD" clId="Web-{8219A0EF-E275-BFE7-371C-61CD3C29032C}" dt="2022-04-12T12:03:04.792" v="1014"/>
          <ac:spMkLst>
            <pc:docMk/>
            <pc:sldMk cId="1237339232" sldId="698"/>
            <ac:spMk id="16" creationId="{023BCC60-B266-176D-3A01-A8696E7E5845}"/>
          </ac:spMkLst>
        </pc:spChg>
      </pc:sldChg>
      <pc:sldChg chg="delSp">
        <pc:chgData name="PARZEN Maximilian" userId="S::s1827105@ed.ac.uk::c60461ba-f535-42c3-b0e2-5ac881ca8955" providerId="AD" clId="Web-{8219A0EF-E275-BFE7-371C-61CD3C29032C}" dt="2022-04-12T12:03:20.856" v="1016"/>
        <pc:sldMkLst>
          <pc:docMk/>
          <pc:sldMk cId="3698814179" sldId="699"/>
        </pc:sldMkLst>
        <pc:spChg chg="del">
          <ac:chgData name="PARZEN Maximilian" userId="S::s1827105@ed.ac.uk::c60461ba-f535-42c3-b0e2-5ac881ca8955" providerId="AD" clId="Web-{8219A0EF-E275-BFE7-371C-61CD3C29032C}" dt="2022-04-12T12:03:20.856" v="1016"/>
          <ac:spMkLst>
            <pc:docMk/>
            <pc:sldMk cId="3698814179" sldId="699"/>
            <ac:spMk id="8" creationId="{09CC8AAD-9206-4604-9862-C353FDA0FA63}"/>
          </ac:spMkLst>
        </pc:spChg>
      </pc:sldChg>
      <pc:sldChg chg="addSp delSp modSp new">
        <pc:chgData name="PARZEN Maximilian" userId="S::s1827105@ed.ac.uk::c60461ba-f535-42c3-b0e2-5ac881ca8955" providerId="AD" clId="Web-{8219A0EF-E275-BFE7-371C-61CD3C29032C}" dt="2022-04-12T10:27:36.734" v="827" actId="20577"/>
        <pc:sldMkLst>
          <pc:docMk/>
          <pc:sldMk cId="1350278160" sldId="702"/>
        </pc:sldMkLst>
        <pc:spChg chg="add del mod">
          <ac:chgData name="PARZEN Maximilian" userId="S::s1827105@ed.ac.uk::c60461ba-f535-42c3-b0e2-5ac881ca8955" providerId="AD" clId="Web-{8219A0EF-E275-BFE7-371C-61CD3C29032C}" dt="2022-04-12T10:05:01.134" v="442"/>
          <ac:spMkLst>
            <pc:docMk/>
            <pc:sldMk cId="1350278160" sldId="702"/>
            <ac:spMk id="3" creationId="{CCE69489-51B7-FE8E-856F-C826CE6329B5}"/>
          </ac:spMkLst>
        </pc:spChg>
        <pc:spChg chg="add">
          <ac:chgData name="PARZEN Maximilian" userId="S::s1827105@ed.ac.uk::c60461ba-f535-42c3-b0e2-5ac881ca8955" providerId="AD" clId="Web-{8219A0EF-E275-BFE7-371C-61CD3C29032C}" dt="2022-04-12T10:05:47.557" v="448"/>
          <ac:spMkLst>
            <pc:docMk/>
            <pc:sldMk cId="1350278160" sldId="702"/>
            <ac:spMk id="8" creationId="{0B31540E-8662-32CE-0311-B659664BAC56}"/>
          </ac:spMkLst>
        </pc:spChg>
        <pc:spChg chg="add mod">
          <ac:chgData name="PARZEN Maximilian" userId="S::s1827105@ed.ac.uk::c60461ba-f535-42c3-b0e2-5ac881ca8955" providerId="AD" clId="Web-{8219A0EF-E275-BFE7-371C-61CD3C29032C}" dt="2022-04-12T10:26:17.107" v="803" actId="1076"/>
          <ac:spMkLst>
            <pc:docMk/>
            <pc:sldMk cId="1350278160" sldId="702"/>
            <ac:spMk id="11" creationId="{A50024FD-D181-EE78-19F2-550B67F5C756}"/>
          </ac:spMkLst>
        </pc:spChg>
        <pc:spChg chg="add mod">
          <ac:chgData name="PARZEN Maximilian" userId="S::s1827105@ed.ac.uk::c60461ba-f535-42c3-b0e2-5ac881ca8955" providerId="AD" clId="Web-{8219A0EF-E275-BFE7-371C-61CD3C29032C}" dt="2022-04-12T10:25:44.824" v="792" actId="1076"/>
          <ac:spMkLst>
            <pc:docMk/>
            <pc:sldMk cId="1350278160" sldId="702"/>
            <ac:spMk id="12" creationId="{D91395E4-D184-43BA-57DE-EB88C756E399}"/>
          </ac:spMkLst>
        </pc:spChg>
        <pc:spChg chg="add del">
          <ac:chgData name="PARZEN Maximilian" userId="S::s1827105@ed.ac.uk::c60461ba-f535-42c3-b0e2-5ac881ca8955" providerId="AD" clId="Web-{8219A0EF-E275-BFE7-371C-61CD3C29032C}" dt="2022-04-12T10:08:17.702" v="494"/>
          <ac:spMkLst>
            <pc:docMk/>
            <pc:sldMk cId="1350278160" sldId="702"/>
            <ac:spMk id="13" creationId="{4CFABD55-ACA1-462C-8235-9937E171A328}"/>
          </ac:spMkLst>
        </pc:spChg>
        <pc:spChg chg="add mod">
          <ac:chgData name="PARZEN Maximilian" userId="S::s1827105@ed.ac.uk::c60461ba-f535-42c3-b0e2-5ac881ca8955" providerId="AD" clId="Web-{8219A0EF-E275-BFE7-371C-61CD3C29032C}" dt="2022-04-12T10:26:58.576" v="812" actId="1076"/>
          <ac:spMkLst>
            <pc:docMk/>
            <pc:sldMk cId="1350278160" sldId="702"/>
            <ac:spMk id="14" creationId="{16923F53-5DDC-0F8B-798E-ADE77FC7D2E3}"/>
          </ac:spMkLst>
        </pc:spChg>
        <pc:spChg chg="add mod">
          <ac:chgData name="PARZEN Maximilian" userId="S::s1827105@ed.ac.uk::c60461ba-f535-42c3-b0e2-5ac881ca8955" providerId="AD" clId="Web-{8219A0EF-E275-BFE7-371C-61CD3C29032C}" dt="2022-04-12T10:27:06.967" v="813" actId="1076"/>
          <ac:spMkLst>
            <pc:docMk/>
            <pc:sldMk cId="1350278160" sldId="702"/>
            <ac:spMk id="15" creationId="{8D404A6C-9831-546E-33F0-A4ABB0F5DCF5}"/>
          </ac:spMkLst>
        </pc:spChg>
        <pc:spChg chg="add mod">
          <ac:chgData name="PARZEN Maximilian" userId="S::s1827105@ed.ac.uk::c60461ba-f535-42c3-b0e2-5ac881ca8955" providerId="AD" clId="Web-{8219A0EF-E275-BFE7-371C-61CD3C29032C}" dt="2022-04-12T10:26:32.826" v="806" actId="1076"/>
          <ac:spMkLst>
            <pc:docMk/>
            <pc:sldMk cId="1350278160" sldId="702"/>
            <ac:spMk id="16" creationId="{0694F559-C531-E715-40B7-F556733097DB}"/>
          </ac:spMkLst>
        </pc:spChg>
        <pc:spChg chg="add mod">
          <ac:chgData name="PARZEN Maximilian" userId="S::s1827105@ed.ac.uk::c60461ba-f535-42c3-b0e2-5ac881ca8955" providerId="AD" clId="Web-{8219A0EF-E275-BFE7-371C-61CD3C29032C}" dt="2022-04-12T10:26:14.106" v="802" actId="1076"/>
          <ac:spMkLst>
            <pc:docMk/>
            <pc:sldMk cId="1350278160" sldId="702"/>
            <ac:spMk id="17" creationId="{0F0296CE-2B65-31F1-5FED-0426912CD85C}"/>
          </ac:spMkLst>
        </pc:spChg>
        <pc:spChg chg="add mod">
          <ac:chgData name="PARZEN Maximilian" userId="S::s1827105@ed.ac.uk::c60461ba-f535-42c3-b0e2-5ac881ca8955" providerId="AD" clId="Web-{8219A0EF-E275-BFE7-371C-61CD3C29032C}" dt="2022-04-12T10:27:36.734" v="827" actId="20577"/>
          <ac:spMkLst>
            <pc:docMk/>
            <pc:sldMk cId="1350278160" sldId="702"/>
            <ac:spMk id="20" creationId="{09AFB6FB-A36B-3DCD-B02A-1920A74916C1}"/>
          </ac:spMkLst>
        </pc:spChg>
        <pc:grpChg chg="add mod">
          <ac:chgData name="PARZEN Maximilian" userId="S::s1827105@ed.ac.uk::c60461ba-f535-42c3-b0e2-5ac881ca8955" providerId="AD" clId="Web-{8219A0EF-E275-BFE7-371C-61CD3C29032C}" dt="2022-04-12T10:26:00.606" v="799" actId="1076"/>
          <ac:grpSpMkLst>
            <pc:docMk/>
            <pc:sldMk cId="1350278160" sldId="702"/>
            <ac:grpSpMk id="18" creationId="{39A35F42-AB3E-B1A1-4259-966DBAC096E6}"/>
          </ac:grpSpMkLst>
        </pc:grpChg>
        <pc:picChg chg="add mod">
          <ac:chgData name="PARZEN Maximilian" userId="S::s1827105@ed.ac.uk::c60461ba-f535-42c3-b0e2-5ac881ca8955" providerId="AD" clId="Web-{8219A0EF-E275-BFE7-371C-61CD3C29032C}" dt="2022-04-12T10:25:44.809" v="790" actId="1076"/>
          <ac:picMkLst>
            <pc:docMk/>
            <pc:sldMk cId="1350278160" sldId="702"/>
            <ac:picMk id="4" creationId="{38B29F79-60F4-D3F7-11E8-25D03D86E1E4}"/>
          </ac:picMkLst>
        </pc:picChg>
        <pc:picChg chg="add del">
          <ac:chgData name="PARZEN Maximilian" userId="S::s1827105@ed.ac.uk::c60461ba-f535-42c3-b0e2-5ac881ca8955" providerId="AD" clId="Web-{8219A0EF-E275-BFE7-371C-61CD3C29032C}" dt="2022-04-12T10:05:35.963" v="447"/>
          <ac:picMkLst>
            <pc:docMk/>
            <pc:sldMk cId="1350278160" sldId="702"/>
            <ac:picMk id="6" creationId="{78113941-3289-E120-A67F-4E0087A56549}"/>
          </ac:picMkLst>
        </pc:picChg>
        <pc:picChg chg="add">
          <ac:chgData name="PARZEN Maximilian" userId="S::s1827105@ed.ac.uk::c60461ba-f535-42c3-b0e2-5ac881ca8955" providerId="AD" clId="Web-{8219A0EF-E275-BFE7-371C-61CD3C29032C}" dt="2022-04-12T10:05:47.588" v="449"/>
          <ac:picMkLst>
            <pc:docMk/>
            <pc:sldMk cId="1350278160" sldId="702"/>
            <ac:picMk id="10" creationId="{D0505782-CC05-D358-914C-6E932DACCCEE}"/>
          </ac:picMkLst>
        </pc:picChg>
      </pc:sldChg>
      <pc:sldChg chg="add del">
        <pc:chgData name="PARZEN Maximilian" userId="S::s1827105@ed.ac.uk::c60461ba-f535-42c3-b0e2-5ac881ca8955" providerId="AD" clId="Web-{8219A0EF-E275-BFE7-371C-61CD3C29032C}" dt="2022-04-11T22:46:13.334" v="435"/>
        <pc:sldMkLst>
          <pc:docMk/>
          <pc:sldMk cId="3161939797" sldId="702"/>
        </pc:sldMkLst>
      </pc:sldChg>
    </pc:docChg>
  </pc:docChgLst>
  <pc:docChgLst>
    <pc:chgData name="PARZEN Maximilian" userId="S::s1827105@ed.ac.uk::c60461ba-f535-42c3-b0e2-5ac881ca8955" providerId="AD" clId="Web-{822341D2-4197-0286-1678-FF119ECDBDEB}"/>
    <pc:docChg chg="addSld delSld modSld sldOrd">
      <pc:chgData name="PARZEN Maximilian" userId="S::s1827105@ed.ac.uk::c60461ba-f535-42c3-b0e2-5ac881ca8955" providerId="AD" clId="Web-{822341D2-4197-0286-1678-FF119ECDBDEB}" dt="2022-04-11T22:11:34.038" v="3668"/>
      <pc:docMkLst>
        <pc:docMk/>
      </pc:docMkLst>
      <pc:sldChg chg="addSp modSp ord">
        <pc:chgData name="PARZEN Maximilian" userId="S::s1827105@ed.ac.uk::c60461ba-f535-42c3-b0e2-5ac881ca8955" providerId="AD" clId="Web-{822341D2-4197-0286-1678-FF119ECDBDEB}" dt="2022-04-11T21:47:35.292" v="3402"/>
        <pc:sldMkLst>
          <pc:docMk/>
          <pc:sldMk cId="933501206" sldId="645"/>
        </pc:sldMkLst>
        <pc:spChg chg="mod">
          <ac:chgData name="PARZEN Maximilian" userId="S::s1827105@ed.ac.uk::c60461ba-f535-42c3-b0e2-5ac881ca8955" providerId="AD" clId="Web-{822341D2-4197-0286-1678-FF119ECDBDEB}" dt="2022-04-11T12:51:47.222" v="79" actId="1076"/>
          <ac:spMkLst>
            <pc:docMk/>
            <pc:sldMk cId="933501206" sldId="645"/>
            <ac:spMk id="3" creationId="{6818DFEE-B544-CE76-9A0F-DB6BD8B069F4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769" v="107" actId="1076"/>
          <ac:spMkLst>
            <pc:docMk/>
            <pc:sldMk cId="933501206" sldId="645"/>
            <ac:spMk id="6" creationId="{AA0EED69-75DA-1E10-CB3B-A4207960F930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660" v="104" actId="1076"/>
          <ac:spMkLst>
            <pc:docMk/>
            <pc:sldMk cId="933501206" sldId="645"/>
            <ac:spMk id="8" creationId="{BC2576DC-5742-4F51-8390-943BEB30F33F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238" v="80" actId="1076"/>
          <ac:spMkLst>
            <pc:docMk/>
            <pc:sldMk cId="933501206" sldId="645"/>
            <ac:spMk id="9" creationId="{25F45A18-6ABC-55C2-1FC6-8DFDD4743A01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238" v="81" actId="1076"/>
          <ac:spMkLst>
            <pc:docMk/>
            <pc:sldMk cId="933501206" sldId="645"/>
            <ac:spMk id="10" creationId="{F45F7D25-FE4C-538B-57C0-0EFC3AB0C882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253" v="82" actId="1076"/>
          <ac:spMkLst>
            <pc:docMk/>
            <pc:sldMk cId="933501206" sldId="645"/>
            <ac:spMk id="11" creationId="{7272EB06-9C45-C32C-145D-BC534AD0726A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4.222" v="117" actId="1076"/>
          <ac:spMkLst>
            <pc:docMk/>
            <pc:sldMk cId="933501206" sldId="645"/>
            <ac:spMk id="12" creationId="{78D526E2-4BEA-47BC-B1B7-31568C0DF465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269" v="83" actId="1076"/>
          <ac:spMkLst>
            <pc:docMk/>
            <pc:sldMk cId="933501206" sldId="645"/>
            <ac:spMk id="13" creationId="{1CD852FC-CAC8-544D-2B64-0CC35249F628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284" v="84" actId="1076"/>
          <ac:spMkLst>
            <pc:docMk/>
            <pc:sldMk cId="933501206" sldId="645"/>
            <ac:spMk id="14" creationId="{C08D2CEA-D89A-60C5-7596-F2B9A520D86A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675" v="105" actId="1076"/>
          <ac:spMkLst>
            <pc:docMk/>
            <pc:sldMk cId="933501206" sldId="645"/>
            <ac:spMk id="15" creationId="{AF04BE3D-27E4-4915-9C73-41BAAB84A217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00" v="85" actId="1076"/>
          <ac:spMkLst>
            <pc:docMk/>
            <pc:sldMk cId="933501206" sldId="645"/>
            <ac:spMk id="16" creationId="{6AD81999-A904-314A-4845-AB4BF43C7B5E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00" v="86" actId="1076"/>
          <ac:spMkLst>
            <pc:docMk/>
            <pc:sldMk cId="933501206" sldId="645"/>
            <ac:spMk id="17" creationId="{95ACE99F-6D71-C439-33FB-E29F1B075236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16" v="87" actId="1076"/>
          <ac:spMkLst>
            <pc:docMk/>
            <pc:sldMk cId="933501206" sldId="645"/>
            <ac:spMk id="18" creationId="{9ADF2372-6A74-4E39-81DE-7E247EE5377B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31" v="88" actId="1076"/>
          <ac:spMkLst>
            <pc:docMk/>
            <pc:sldMk cId="933501206" sldId="645"/>
            <ac:spMk id="19" creationId="{4B89AC34-C1F6-C3FF-C1F9-C11A974F3B0B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47" v="89" actId="1076"/>
          <ac:spMkLst>
            <pc:docMk/>
            <pc:sldMk cId="933501206" sldId="645"/>
            <ac:spMk id="20" creationId="{FCD22ECB-B899-51ED-1F6A-B5D016356F00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47" v="90" actId="1076"/>
          <ac:spMkLst>
            <pc:docMk/>
            <pc:sldMk cId="933501206" sldId="645"/>
            <ac:spMk id="21" creationId="{E882E389-2238-EC27-7EBA-C443534F0515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63" v="91" actId="1076"/>
          <ac:spMkLst>
            <pc:docMk/>
            <pc:sldMk cId="933501206" sldId="645"/>
            <ac:spMk id="22" creationId="{251721BE-4879-43F2-18CE-1C20738BC012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78" v="92" actId="1076"/>
          <ac:spMkLst>
            <pc:docMk/>
            <pc:sldMk cId="933501206" sldId="645"/>
            <ac:spMk id="23" creationId="{562E1424-8B52-BC1B-6650-19F9F0B879AF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394" v="93" actId="1076"/>
          <ac:spMkLst>
            <pc:docMk/>
            <pc:sldMk cId="933501206" sldId="645"/>
            <ac:spMk id="24" creationId="{A423313F-82F8-02E9-BB9A-9B55508F90B9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409" v="94" actId="1076"/>
          <ac:spMkLst>
            <pc:docMk/>
            <pc:sldMk cId="933501206" sldId="645"/>
            <ac:spMk id="25" creationId="{717CD580-0F62-2A4E-9FF0-58972920A186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409" v="95" actId="1076"/>
          <ac:spMkLst>
            <pc:docMk/>
            <pc:sldMk cId="933501206" sldId="645"/>
            <ac:spMk id="26" creationId="{966A7F8B-BE39-696D-33EB-39F68E092527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425" v="96" actId="1076"/>
          <ac:spMkLst>
            <pc:docMk/>
            <pc:sldMk cId="933501206" sldId="645"/>
            <ac:spMk id="27" creationId="{2024A3AE-CB6E-CE42-C8BE-B466356E08B8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441" v="97" actId="1076"/>
          <ac:spMkLst>
            <pc:docMk/>
            <pc:sldMk cId="933501206" sldId="645"/>
            <ac:spMk id="28" creationId="{348775F5-4A08-05CB-A7A5-DC6ED4161527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456" v="98" actId="1076"/>
          <ac:spMkLst>
            <pc:docMk/>
            <pc:sldMk cId="933501206" sldId="645"/>
            <ac:spMk id="29" creationId="{0F4DB53F-9FF7-8489-F039-7003C526238D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456" v="99" actId="1076"/>
          <ac:spMkLst>
            <pc:docMk/>
            <pc:sldMk cId="933501206" sldId="645"/>
            <ac:spMk id="30" creationId="{1B310D7C-82BF-412C-792A-67CDC944D61B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472" v="100" actId="1076"/>
          <ac:spMkLst>
            <pc:docMk/>
            <pc:sldMk cId="933501206" sldId="645"/>
            <ac:spMk id="31" creationId="{B3512C5D-88F7-ACE8-5A87-F03F8D0C3BE6}"/>
          </ac:spMkLst>
        </pc:spChg>
        <pc:spChg chg="mod">
          <ac:chgData name="PARZEN Maximilian" userId="S::s1827105@ed.ac.uk::c60461ba-f535-42c3-b0e2-5ac881ca8955" providerId="AD" clId="Web-{822341D2-4197-0286-1678-FF119ECDBDEB}" dt="2022-04-11T12:51:47.066" v="76" actId="1076"/>
          <ac:spMkLst>
            <pc:docMk/>
            <pc:sldMk cId="933501206" sldId="645"/>
            <ac:spMk id="33" creationId="{0F572A63-6123-41C1-B8E5-9F4C5A8CDC00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785" v="108" actId="1076"/>
          <ac:spMkLst>
            <pc:docMk/>
            <pc:sldMk cId="933501206" sldId="645"/>
            <ac:spMk id="34" creationId="{66D71FE7-D1C7-D521-5E60-638C32B42546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785" v="109" actId="1076"/>
          <ac:spMkLst>
            <pc:docMk/>
            <pc:sldMk cId="933501206" sldId="645"/>
            <ac:spMk id="35" creationId="{A241D05A-A772-7A6B-E4E1-9F15C1214782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800" v="110" actId="1076"/>
          <ac:spMkLst>
            <pc:docMk/>
            <pc:sldMk cId="933501206" sldId="645"/>
            <ac:spMk id="36" creationId="{9F36AB34-4208-2A8E-775F-58D21364A89F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816" v="111" actId="1076"/>
          <ac:spMkLst>
            <pc:docMk/>
            <pc:sldMk cId="933501206" sldId="645"/>
            <ac:spMk id="37" creationId="{E1A3FD50-91A7-3E98-0447-651669E6B9F7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832" v="112" actId="1076"/>
          <ac:spMkLst>
            <pc:docMk/>
            <pc:sldMk cId="933501206" sldId="645"/>
            <ac:spMk id="38" creationId="{B4A94B04-2670-77FD-01B1-912039099715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847" v="113" actId="1076"/>
          <ac:spMkLst>
            <pc:docMk/>
            <pc:sldMk cId="933501206" sldId="645"/>
            <ac:spMk id="39" creationId="{875FCE23-D524-EDD8-1950-95E65A9F5DEC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863" v="114" actId="1076"/>
          <ac:spMkLst>
            <pc:docMk/>
            <pc:sldMk cId="933501206" sldId="645"/>
            <ac:spMk id="40" creationId="{ABFC27F2-288F-F4E6-23DF-2EA85EDEA471}"/>
          </ac:spMkLst>
        </pc:spChg>
        <pc:spChg chg="mod">
          <ac:chgData name="PARZEN Maximilian" userId="S::s1827105@ed.ac.uk::c60461ba-f535-42c3-b0e2-5ac881ca8955" providerId="AD" clId="Web-{822341D2-4197-0286-1678-FF119ECDBDEB}" dt="2022-04-11T12:52:03.879" v="115" actId="1076"/>
          <ac:spMkLst>
            <pc:docMk/>
            <pc:sldMk cId="933501206" sldId="645"/>
            <ac:spMk id="42" creationId="{422D3C54-78A0-DEA7-BF8E-BC885A7B96B8}"/>
          </ac:spMkLst>
        </pc:spChg>
        <pc:spChg chg="mod">
          <ac:chgData name="PARZEN Maximilian" userId="S::s1827105@ed.ac.uk::c60461ba-f535-42c3-b0e2-5ac881ca8955" providerId="AD" clId="Web-{822341D2-4197-0286-1678-FF119ECDBDEB}" dt="2022-04-11T21:01:19.609" v="2803" actId="1076"/>
          <ac:spMkLst>
            <pc:docMk/>
            <pc:sldMk cId="933501206" sldId="645"/>
            <ac:spMk id="44" creationId="{FA2A9B04-8CD5-4E8E-3899-35FAD4A70A18}"/>
          </ac:spMkLst>
        </pc:spChg>
        <pc:grpChg chg="add mod">
          <ac:chgData name="PARZEN Maximilian" userId="S::s1827105@ed.ac.uk::c60461ba-f535-42c3-b0e2-5ac881ca8955" providerId="AD" clId="Web-{822341D2-4197-0286-1678-FF119ECDBDEB}" dt="2022-04-11T12:52:04.175" v="116" actId="1076"/>
          <ac:grpSpMkLst>
            <pc:docMk/>
            <pc:sldMk cId="933501206" sldId="645"/>
            <ac:grpSpMk id="4" creationId="{CA82F773-7526-1841-94F6-C371C8CF797B}"/>
          </ac:grpSpMkLst>
        </pc:grpChg>
        <pc:picChg chg="mod">
          <ac:chgData name="PARZEN Maximilian" userId="S::s1827105@ed.ac.uk::c60461ba-f535-42c3-b0e2-5ac881ca8955" providerId="AD" clId="Web-{822341D2-4197-0286-1678-FF119ECDBDEB}" dt="2022-04-11T12:51:47.128" v="77" actId="1076"/>
          <ac:picMkLst>
            <pc:docMk/>
            <pc:sldMk cId="933501206" sldId="645"/>
            <ac:picMk id="5" creationId="{83CEFBF0-D802-4756-A32F-6A3A5E468241}"/>
          </ac:picMkLst>
        </pc:picChg>
        <pc:picChg chg="mod">
          <ac:chgData name="PARZEN Maximilian" userId="S::s1827105@ed.ac.uk::c60461ba-f535-42c3-b0e2-5ac881ca8955" providerId="AD" clId="Web-{822341D2-4197-0286-1678-FF119ECDBDEB}" dt="2022-04-11T12:51:47.206" v="78" actId="1076"/>
          <ac:picMkLst>
            <pc:docMk/>
            <pc:sldMk cId="933501206" sldId="645"/>
            <ac:picMk id="7" creationId="{8FB10057-6BA1-439D-8F0A-555796AF9D62}"/>
          </ac:picMkLst>
        </pc:picChg>
        <pc:picChg chg="mod">
          <ac:chgData name="PARZEN Maximilian" userId="S::s1827105@ed.ac.uk::c60461ba-f535-42c3-b0e2-5ac881ca8955" providerId="AD" clId="Web-{822341D2-4197-0286-1678-FF119ECDBDEB}" dt="2022-04-11T12:52:03.754" v="106" actId="1076"/>
          <ac:picMkLst>
            <pc:docMk/>
            <pc:sldMk cId="933501206" sldId="645"/>
            <ac:picMk id="32" creationId="{2338A424-496C-2ED7-DF38-C496D9606808}"/>
          </ac:picMkLst>
        </pc:picChg>
      </pc:sldChg>
      <pc:sldChg chg="del ord">
        <pc:chgData name="PARZEN Maximilian" userId="S::s1827105@ed.ac.uk::c60461ba-f535-42c3-b0e2-5ac881ca8955" providerId="AD" clId="Web-{822341D2-4197-0286-1678-FF119ECDBDEB}" dt="2022-04-11T21:38:28.711" v="3383"/>
        <pc:sldMkLst>
          <pc:docMk/>
          <pc:sldMk cId="3670920406" sldId="649"/>
        </pc:sldMkLst>
      </pc:sldChg>
      <pc:sldChg chg="ord">
        <pc:chgData name="PARZEN Maximilian" userId="S::s1827105@ed.ac.uk::c60461ba-f535-42c3-b0e2-5ac881ca8955" providerId="AD" clId="Web-{822341D2-4197-0286-1678-FF119ECDBDEB}" dt="2022-04-11T15:43:52.857" v="1021"/>
        <pc:sldMkLst>
          <pc:docMk/>
          <pc:sldMk cId="1318250737" sldId="651"/>
        </pc:sldMkLst>
      </pc:sldChg>
      <pc:sldChg chg="delSp modSp ord">
        <pc:chgData name="PARZEN Maximilian" userId="S::s1827105@ed.ac.uk::c60461ba-f535-42c3-b0e2-5ac881ca8955" providerId="AD" clId="Web-{822341D2-4197-0286-1678-FF119ECDBDEB}" dt="2022-04-11T21:40:40.641" v="3396" actId="20577"/>
        <pc:sldMkLst>
          <pc:docMk/>
          <pc:sldMk cId="1871921596" sldId="664"/>
        </pc:sldMkLst>
        <pc:spChg chg="del">
          <ac:chgData name="PARZEN Maximilian" userId="S::s1827105@ed.ac.uk::c60461ba-f535-42c3-b0e2-5ac881ca8955" providerId="AD" clId="Web-{822341D2-4197-0286-1678-FF119ECDBDEB}" dt="2022-04-11T21:39:10.636" v="3387"/>
          <ac:spMkLst>
            <pc:docMk/>
            <pc:sldMk cId="1871921596" sldId="664"/>
            <ac:spMk id="3" creationId="{D4BE80A5-29F3-6F46-0DA4-24EBAAABB7CC}"/>
          </ac:spMkLst>
        </pc:spChg>
        <pc:spChg chg="del">
          <ac:chgData name="PARZEN Maximilian" userId="S::s1827105@ed.ac.uk::c60461ba-f535-42c3-b0e2-5ac881ca8955" providerId="AD" clId="Web-{822341D2-4197-0286-1678-FF119ECDBDEB}" dt="2022-04-11T21:39:06.386" v="3386"/>
          <ac:spMkLst>
            <pc:docMk/>
            <pc:sldMk cId="1871921596" sldId="664"/>
            <ac:spMk id="4" creationId="{480B33B8-673D-E01C-03E4-1AC4C6A78F84}"/>
          </ac:spMkLst>
        </pc:spChg>
        <pc:spChg chg="del mod">
          <ac:chgData name="PARZEN Maximilian" userId="S::s1827105@ed.ac.uk::c60461ba-f535-42c3-b0e2-5ac881ca8955" providerId="AD" clId="Web-{822341D2-4197-0286-1678-FF119ECDBDEB}" dt="2022-04-11T21:39:01.995" v="3385"/>
          <ac:spMkLst>
            <pc:docMk/>
            <pc:sldMk cId="1871921596" sldId="664"/>
            <ac:spMk id="11" creationId="{8BD07EA4-4C11-83F5-FFB5-4EFAC2B10F52}"/>
          </ac:spMkLst>
        </pc:spChg>
        <pc:spChg chg="mod">
          <ac:chgData name="PARZEN Maximilian" userId="S::s1827105@ed.ac.uk::c60461ba-f535-42c3-b0e2-5ac881ca8955" providerId="AD" clId="Web-{822341D2-4197-0286-1678-FF119ECDBDEB}" dt="2022-04-11T21:40:40.641" v="3396" actId="20577"/>
          <ac:spMkLst>
            <pc:docMk/>
            <pc:sldMk cId="1871921596" sldId="664"/>
            <ac:spMk id="16" creationId="{B2162CCD-C4C9-4404-9BB0-094CFD5D2D46}"/>
          </ac:spMkLst>
        </pc:spChg>
      </pc:sldChg>
      <pc:sldChg chg="del">
        <pc:chgData name="PARZEN Maximilian" userId="S::s1827105@ed.ac.uk::c60461ba-f535-42c3-b0e2-5ac881ca8955" providerId="AD" clId="Web-{822341D2-4197-0286-1678-FF119ECDBDEB}" dt="2022-04-11T22:11:18.381" v="3666"/>
        <pc:sldMkLst>
          <pc:docMk/>
          <pc:sldMk cId="2869043580" sldId="672"/>
        </pc:sldMkLst>
      </pc:sldChg>
      <pc:sldChg chg="modSp ord">
        <pc:chgData name="PARZEN Maximilian" userId="S::s1827105@ed.ac.uk::c60461ba-f535-42c3-b0e2-5ac881ca8955" providerId="AD" clId="Web-{822341D2-4197-0286-1678-FF119ECDBDEB}" dt="2022-04-11T22:10:47.504" v="3655"/>
        <pc:sldMkLst>
          <pc:docMk/>
          <pc:sldMk cId="2710577105" sldId="677"/>
        </pc:sldMkLst>
        <pc:grpChg chg="mod">
          <ac:chgData name="PARZEN Maximilian" userId="S::s1827105@ed.ac.uk::c60461ba-f535-42c3-b0e2-5ac881ca8955" providerId="AD" clId="Web-{822341D2-4197-0286-1678-FF119ECDBDEB}" dt="2022-04-11T20:48:52.288" v="2587" actId="1076"/>
          <ac:grpSpMkLst>
            <pc:docMk/>
            <pc:sldMk cId="2710577105" sldId="677"/>
            <ac:grpSpMk id="6" creationId="{4341A288-D83C-4FC2-9793-E50142A78BAE}"/>
          </ac:grpSpMkLst>
        </pc:grpChg>
      </pc:sldChg>
      <pc:sldChg chg="addSp delSp modSp ord">
        <pc:chgData name="PARZEN Maximilian" userId="S::s1827105@ed.ac.uk::c60461ba-f535-42c3-b0e2-5ac881ca8955" providerId="AD" clId="Web-{822341D2-4197-0286-1678-FF119ECDBDEB}" dt="2022-04-11T21:03:51.994" v="2818"/>
        <pc:sldMkLst>
          <pc:docMk/>
          <pc:sldMk cId="1695333146" sldId="678"/>
        </pc:sldMkLst>
        <pc:spChg chg="mod">
          <ac:chgData name="PARZEN Maximilian" userId="S::s1827105@ed.ac.uk::c60461ba-f535-42c3-b0e2-5ac881ca8955" providerId="AD" clId="Web-{822341D2-4197-0286-1678-FF119ECDBDEB}" dt="2022-04-11T21:01:55.127" v="2809" actId="20577"/>
          <ac:spMkLst>
            <pc:docMk/>
            <pc:sldMk cId="1695333146" sldId="678"/>
            <ac:spMk id="5" creationId="{DD7259EF-8674-860E-6EDB-9648E31ACD11}"/>
          </ac:spMkLst>
        </pc:spChg>
        <pc:inkChg chg="add del">
          <ac:chgData name="PARZEN Maximilian" userId="S::s1827105@ed.ac.uk::c60461ba-f535-42c3-b0e2-5ac881ca8955" providerId="AD" clId="Web-{822341D2-4197-0286-1678-FF119ECDBDEB}" dt="2022-04-11T21:02:25.457" v="2811"/>
          <ac:inkMkLst>
            <pc:docMk/>
            <pc:sldMk cId="1695333146" sldId="678"/>
            <ac:inkMk id="6" creationId="{F5AC9B62-6C7D-62F4-BDFE-ECC5CFD7E0A4}"/>
          </ac:inkMkLst>
        </pc:inkChg>
        <pc:inkChg chg="add del">
          <ac:chgData name="PARZEN Maximilian" userId="S::s1827105@ed.ac.uk::c60461ba-f535-42c3-b0e2-5ac881ca8955" providerId="AD" clId="Web-{822341D2-4197-0286-1678-FF119ECDBDEB}" dt="2022-04-11T21:03:02.959" v="2815"/>
          <ac:inkMkLst>
            <pc:docMk/>
            <pc:sldMk cId="1695333146" sldId="678"/>
            <ac:inkMk id="8" creationId="{7E2BEFDC-43FA-C3AD-0429-5AF28E25A82C}"/>
          </ac:inkMkLst>
        </pc:inkChg>
        <pc:inkChg chg="add del">
          <ac:chgData name="PARZEN Maximilian" userId="S::s1827105@ed.ac.uk::c60461ba-f535-42c3-b0e2-5ac881ca8955" providerId="AD" clId="Web-{822341D2-4197-0286-1678-FF119ECDBDEB}" dt="2022-04-11T21:03:00.381" v="2814"/>
          <ac:inkMkLst>
            <pc:docMk/>
            <pc:sldMk cId="1695333146" sldId="678"/>
            <ac:inkMk id="9" creationId="{78EEDBB4-3B85-B4C5-A2FB-1F448EDDDAB6}"/>
          </ac:inkMkLst>
        </pc:inkChg>
        <pc:inkChg chg="add del mod">
          <ac:chgData name="PARZEN Maximilian" userId="S::s1827105@ed.ac.uk::c60461ba-f535-42c3-b0e2-5ac881ca8955" providerId="AD" clId="Web-{822341D2-4197-0286-1678-FF119ECDBDEB}" dt="2022-04-11T21:03:51.994" v="2818"/>
          <ac:inkMkLst>
            <pc:docMk/>
            <pc:sldMk cId="1695333146" sldId="678"/>
            <ac:inkMk id="11" creationId="{A12CD1A5-558D-A2E9-BC97-3019FD0A9096}"/>
          </ac:inkMkLst>
        </pc:inkChg>
      </pc:sldChg>
      <pc:sldChg chg="ord">
        <pc:chgData name="PARZEN Maximilian" userId="S::s1827105@ed.ac.uk::c60461ba-f535-42c3-b0e2-5ac881ca8955" providerId="AD" clId="Web-{822341D2-4197-0286-1678-FF119ECDBDEB}" dt="2022-04-11T22:11:34.038" v="3668"/>
        <pc:sldMkLst>
          <pc:docMk/>
          <pc:sldMk cId="1673967201" sldId="680"/>
        </pc:sldMkLst>
      </pc:sldChg>
      <pc:sldChg chg="del ord">
        <pc:chgData name="PARZEN Maximilian" userId="S::s1827105@ed.ac.uk::c60461ba-f535-42c3-b0e2-5ac881ca8955" providerId="AD" clId="Web-{822341D2-4197-0286-1678-FF119ECDBDEB}" dt="2022-04-11T20:48:38.818" v="2585"/>
        <pc:sldMkLst>
          <pc:docMk/>
          <pc:sldMk cId="2016211427" sldId="681"/>
        </pc:sldMkLst>
      </pc:sldChg>
      <pc:sldChg chg="addSp delSp modSp">
        <pc:chgData name="PARZEN Maximilian" userId="S::s1827105@ed.ac.uk::c60461ba-f535-42c3-b0e2-5ac881ca8955" providerId="AD" clId="Web-{822341D2-4197-0286-1678-FF119ECDBDEB}" dt="2022-04-11T21:48:46.171" v="3421" actId="1076"/>
        <pc:sldMkLst>
          <pc:docMk/>
          <pc:sldMk cId="1853615275" sldId="683"/>
        </pc:sldMkLst>
        <pc:spChg chg="mod">
          <ac:chgData name="PARZEN Maximilian" userId="S::s1827105@ed.ac.uk::c60461ba-f535-42c3-b0e2-5ac881ca8955" providerId="AD" clId="Web-{822341D2-4197-0286-1678-FF119ECDBDEB}" dt="2022-04-11T21:48:46.171" v="3421" actId="1076"/>
          <ac:spMkLst>
            <pc:docMk/>
            <pc:sldMk cId="1853615275" sldId="683"/>
            <ac:spMk id="6" creationId="{CCDB6440-B451-171D-7173-BE68A70A03E0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1:47:15.572" v="3399"/>
          <ac:spMkLst>
            <pc:docMk/>
            <pc:sldMk cId="1853615275" sldId="683"/>
            <ac:spMk id="11" creationId="{90CE42E6-706D-901E-ED15-047FC2AAC35C}"/>
          </ac:spMkLst>
        </pc:spChg>
        <pc:spChg chg="mod ord">
          <ac:chgData name="PARZEN Maximilian" userId="S::s1827105@ed.ac.uk::c60461ba-f535-42c3-b0e2-5ac881ca8955" providerId="AD" clId="Web-{822341D2-4197-0286-1678-FF119ECDBDEB}" dt="2022-04-11T21:11:15.130" v="2952" actId="1076"/>
          <ac:spMkLst>
            <pc:docMk/>
            <pc:sldMk cId="1853615275" sldId="683"/>
            <ac:spMk id="14" creationId="{BE78A207-56E6-0E42-5172-62CC89597CCF}"/>
          </ac:spMkLst>
        </pc:spChg>
        <pc:spChg chg="mod">
          <ac:chgData name="PARZEN Maximilian" userId="S::s1827105@ed.ac.uk::c60461ba-f535-42c3-b0e2-5ac881ca8955" providerId="AD" clId="Web-{822341D2-4197-0286-1678-FF119ECDBDEB}" dt="2022-04-11T21:29:52.974" v="3201" actId="1076"/>
          <ac:spMkLst>
            <pc:docMk/>
            <pc:sldMk cId="1853615275" sldId="683"/>
            <ac:spMk id="37" creationId="{D791F82A-2A88-34CE-8A05-4491A0953E8F}"/>
          </ac:spMkLst>
        </pc:spChg>
      </pc:sldChg>
      <pc:sldChg chg="del">
        <pc:chgData name="PARZEN Maximilian" userId="S::s1827105@ed.ac.uk::c60461ba-f535-42c3-b0e2-5ac881ca8955" providerId="AD" clId="Web-{822341D2-4197-0286-1678-FF119ECDBDEB}" dt="2022-04-11T22:11:11.396" v="3663"/>
        <pc:sldMkLst>
          <pc:docMk/>
          <pc:sldMk cId="3040419422" sldId="684"/>
        </pc:sldMkLst>
      </pc:sldChg>
      <pc:sldChg chg="addSp delSp modSp new del">
        <pc:chgData name="PARZEN Maximilian" userId="S::s1827105@ed.ac.uk::c60461ba-f535-42c3-b0e2-5ac881ca8955" providerId="AD" clId="Web-{822341D2-4197-0286-1678-FF119ECDBDEB}" dt="2022-04-11T20:31:56.153" v="2515"/>
        <pc:sldMkLst>
          <pc:docMk/>
          <pc:sldMk cId="2982113455" sldId="685"/>
        </pc:sldMkLst>
        <pc:spChg chg="del">
          <ac:chgData name="PARZEN Maximilian" userId="S::s1827105@ed.ac.uk::c60461ba-f535-42c3-b0e2-5ac881ca8955" providerId="AD" clId="Web-{822341D2-4197-0286-1678-FF119ECDBDEB}" dt="2022-04-11T14:58:48.560" v="122"/>
          <ac:spMkLst>
            <pc:docMk/>
            <pc:sldMk cId="2982113455" sldId="685"/>
            <ac:spMk id="3" creationId="{D3A3AF11-C4E2-AFFB-1591-2222CC712F02}"/>
          </ac:spMkLst>
        </pc:spChg>
        <pc:picChg chg="add mod">
          <ac:chgData name="PARZEN Maximilian" userId="S::s1827105@ed.ac.uk::c60461ba-f535-42c3-b0e2-5ac881ca8955" providerId="AD" clId="Web-{822341D2-4197-0286-1678-FF119ECDBDEB}" dt="2022-04-11T14:59:37.858" v="133" actId="1076"/>
          <ac:picMkLst>
            <pc:docMk/>
            <pc:sldMk cId="2982113455" sldId="685"/>
            <ac:picMk id="4" creationId="{92336219-6865-AC72-63A8-6762BF511D89}"/>
          </ac:picMkLst>
        </pc:picChg>
      </pc:sldChg>
      <pc:sldChg chg="new del">
        <pc:chgData name="PARZEN Maximilian" userId="S::s1827105@ed.ac.uk::c60461ba-f535-42c3-b0e2-5ac881ca8955" providerId="AD" clId="Web-{822341D2-4197-0286-1678-FF119ECDBDEB}" dt="2022-04-11T15:07:19.450" v="136"/>
        <pc:sldMkLst>
          <pc:docMk/>
          <pc:sldMk cId="1672751279" sldId="686"/>
        </pc:sldMkLst>
      </pc:sldChg>
      <pc:sldChg chg="add del replId">
        <pc:chgData name="PARZEN Maximilian" userId="S::s1827105@ed.ac.uk::c60461ba-f535-42c3-b0e2-5ac881ca8955" providerId="AD" clId="Web-{822341D2-4197-0286-1678-FF119ECDBDEB}" dt="2022-04-11T15:07:44.763" v="141"/>
        <pc:sldMkLst>
          <pc:docMk/>
          <pc:sldMk cId="3823812292" sldId="687"/>
        </pc:sldMkLst>
      </pc:sldChg>
      <pc:sldChg chg="delSp modSp add ord replId">
        <pc:chgData name="PARZEN Maximilian" userId="S::s1827105@ed.ac.uk::c60461ba-f535-42c3-b0e2-5ac881ca8955" providerId="AD" clId="Web-{822341D2-4197-0286-1678-FF119ECDBDEB}" dt="2022-04-11T21:33:52.817" v="3302" actId="1076"/>
        <pc:sldMkLst>
          <pc:docMk/>
          <pc:sldMk cId="497782753" sldId="688"/>
        </pc:sldMkLst>
        <pc:spChg chg="mod">
          <ac:chgData name="PARZEN Maximilian" userId="S::s1827105@ed.ac.uk::c60461ba-f535-42c3-b0e2-5ac881ca8955" providerId="AD" clId="Web-{822341D2-4197-0286-1678-FF119ECDBDEB}" dt="2022-04-11T21:33:52.817" v="3302" actId="1076"/>
          <ac:spMkLst>
            <pc:docMk/>
            <pc:sldMk cId="497782753" sldId="688"/>
            <ac:spMk id="6" creationId="{CCDB6440-B451-171D-7173-BE68A70A03E0}"/>
          </ac:spMkLst>
        </pc:spChg>
        <pc:spChg chg="del">
          <ac:chgData name="PARZEN Maximilian" userId="S::s1827105@ed.ac.uk::c60461ba-f535-42c3-b0e2-5ac881ca8955" providerId="AD" clId="Web-{822341D2-4197-0286-1678-FF119ECDBDEB}" dt="2022-04-11T20:46:54.249" v="2579"/>
          <ac:spMkLst>
            <pc:docMk/>
            <pc:sldMk cId="497782753" sldId="688"/>
            <ac:spMk id="7" creationId="{217A62CA-D83A-4CDC-5022-BD0D5F17BEBF}"/>
          </ac:spMkLst>
        </pc:spChg>
        <pc:spChg chg="mod">
          <ac:chgData name="PARZEN Maximilian" userId="S::s1827105@ed.ac.uk::c60461ba-f535-42c3-b0e2-5ac881ca8955" providerId="AD" clId="Web-{822341D2-4197-0286-1678-FF119ECDBDEB}" dt="2022-04-11T15:08:02.748" v="153" actId="1076"/>
          <ac:spMkLst>
            <pc:docMk/>
            <pc:sldMk cId="497782753" sldId="688"/>
            <ac:spMk id="14" creationId="{BE78A207-56E6-0E42-5172-62CC89597CCF}"/>
          </ac:spMkLst>
        </pc:spChg>
        <pc:spChg chg="del">
          <ac:chgData name="PARZEN Maximilian" userId="S::s1827105@ed.ac.uk::c60461ba-f535-42c3-b0e2-5ac881ca8955" providerId="AD" clId="Web-{822341D2-4197-0286-1678-FF119ECDBDEB}" dt="2022-04-11T15:07:56.951" v="151"/>
          <ac:spMkLst>
            <pc:docMk/>
            <pc:sldMk cId="497782753" sldId="688"/>
            <ac:spMk id="34" creationId="{F25E2960-35A3-58C3-8A7B-5DD53B7B8746}"/>
          </ac:spMkLst>
        </pc:spChg>
        <pc:spChg chg="del">
          <ac:chgData name="PARZEN Maximilian" userId="S::s1827105@ed.ac.uk::c60461ba-f535-42c3-b0e2-5ac881ca8955" providerId="AD" clId="Web-{822341D2-4197-0286-1678-FF119ECDBDEB}" dt="2022-04-11T15:07:56.951" v="150"/>
          <ac:spMkLst>
            <pc:docMk/>
            <pc:sldMk cId="497782753" sldId="688"/>
            <ac:spMk id="37" creationId="{D791F82A-2A88-34CE-8A05-4491A0953E8F}"/>
          </ac:spMkLst>
        </pc:spChg>
        <pc:picChg chg="del">
          <ac:chgData name="PARZEN Maximilian" userId="S::s1827105@ed.ac.uk::c60461ba-f535-42c3-b0e2-5ac881ca8955" providerId="AD" clId="Web-{822341D2-4197-0286-1678-FF119ECDBDEB}" dt="2022-04-11T15:07:47.419" v="142"/>
          <ac:picMkLst>
            <pc:docMk/>
            <pc:sldMk cId="497782753" sldId="688"/>
            <ac:picMk id="5" creationId="{82537823-F2DB-ED1D-AB28-5B07E7B8049B}"/>
          </ac:picMkLst>
        </pc:picChg>
      </pc:sldChg>
      <pc:sldChg chg="modSp add replId">
        <pc:chgData name="PARZEN Maximilian" userId="S::s1827105@ed.ac.uk::c60461ba-f535-42c3-b0e2-5ac881ca8955" providerId="AD" clId="Web-{822341D2-4197-0286-1678-FF119ECDBDEB}" dt="2022-04-11T20:47:15.125" v="2581" actId="1076"/>
        <pc:sldMkLst>
          <pc:docMk/>
          <pc:sldMk cId="3575532619" sldId="689"/>
        </pc:sldMkLst>
        <pc:spChg chg="mod">
          <ac:chgData name="PARZEN Maximilian" userId="S::s1827105@ed.ac.uk::c60461ba-f535-42c3-b0e2-5ac881ca8955" providerId="AD" clId="Web-{822341D2-4197-0286-1678-FF119ECDBDEB}" dt="2022-04-11T20:47:15.125" v="2581" actId="1076"/>
          <ac:spMkLst>
            <pc:docMk/>
            <pc:sldMk cId="3575532619" sldId="689"/>
            <ac:spMk id="6" creationId="{CCDB6440-B451-171D-7173-BE68A70A03E0}"/>
          </ac:spMkLst>
        </pc:spChg>
        <pc:spChg chg="mod">
          <ac:chgData name="PARZEN Maximilian" userId="S::s1827105@ed.ac.uk::c60461ba-f535-42c3-b0e2-5ac881ca8955" providerId="AD" clId="Web-{822341D2-4197-0286-1678-FF119ECDBDEB}" dt="2022-04-11T15:30:31.271" v="619" actId="1076"/>
          <ac:spMkLst>
            <pc:docMk/>
            <pc:sldMk cId="3575532619" sldId="689"/>
            <ac:spMk id="14" creationId="{BE78A207-56E6-0E42-5172-62CC89597CCF}"/>
          </ac:spMkLst>
        </pc:spChg>
      </pc:sldChg>
      <pc:sldChg chg="addSp delSp modSp add ord replId">
        <pc:chgData name="PARZEN Maximilian" userId="S::s1827105@ed.ac.uk::c60461ba-f535-42c3-b0e2-5ac881ca8955" providerId="AD" clId="Web-{822341D2-4197-0286-1678-FF119ECDBDEB}" dt="2022-04-11T21:07:29.210" v="2898"/>
        <pc:sldMkLst>
          <pc:docMk/>
          <pc:sldMk cId="2609048860" sldId="690"/>
        </pc:sldMkLst>
        <pc:spChg chg="del">
          <ac:chgData name="PARZEN Maximilian" userId="S::s1827105@ed.ac.uk::c60461ba-f535-42c3-b0e2-5ac881ca8955" providerId="AD" clId="Web-{822341D2-4197-0286-1678-FF119ECDBDEB}" dt="2022-04-11T21:06:55.755" v="2893"/>
          <ac:spMkLst>
            <pc:docMk/>
            <pc:sldMk cId="2609048860" sldId="690"/>
            <ac:spMk id="2" creationId="{7C0616FD-4ECE-0272-7D75-03E27112D09A}"/>
          </ac:spMkLst>
        </pc:spChg>
        <pc:spChg chg="add mod ord">
          <ac:chgData name="PARZEN Maximilian" userId="S::s1827105@ed.ac.uk::c60461ba-f535-42c3-b0e2-5ac881ca8955" providerId="AD" clId="Web-{822341D2-4197-0286-1678-FF119ECDBDEB}" dt="2022-04-11T21:04:58.138" v="2821" actId="1076"/>
          <ac:spMkLst>
            <pc:docMk/>
            <pc:sldMk cId="2609048860" sldId="690"/>
            <ac:spMk id="3" creationId="{AD199396-9608-5A67-6732-416A62B0FC60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169" v="2822" actId="1076"/>
          <ac:spMkLst>
            <pc:docMk/>
            <pc:sldMk cId="2609048860" sldId="690"/>
            <ac:spMk id="5" creationId="{55B6FA00-0E0B-AD79-8277-E552FBAB127D}"/>
          </ac:spMkLst>
        </pc:spChg>
        <pc:spChg chg="add mod topLvl">
          <ac:chgData name="PARZEN Maximilian" userId="S::s1827105@ed.ac.uk::c60461ba-f535-42c3-b0e2-5ac881ca8955" providerId="AD" clId="Web-{822341D2-4197-0286-1678-FF119ECDBDEB}" dt="2022-04-11T19:35:08.935" v="1653" actId="1076"/>
          <ac:spMkLst>
            <pc:docMk/>
            <pc:sldMk cId="2609048860" sldId="690"/>
            <ac:spMk id="8" creationId="{CDEEEF2B-F99C-1331-DC72-9593D8637D9C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16:43:19.149" v="1068"/>
          <ac:spMkLst>
            <pc:docMk/>
            <pc:sldMk cId="2609048860" sldId="690"/>
            <ac:spMk id="9" creationId="{9600456E-2A55-2247-71CD-02F04FD96B68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185" v="2823" actId="1076"/>
          <ac:spMkLst>
            <pc:docMk/>
            <pc:sldMk cId="2609048860" sldId="690"/>
            <ac:spMk id="10" creationId="{D3D0DC1A-E78F-844E-7A53-1583D0DCC241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216" v="2824" actId="1076"/>
          <ac:spMkLst>
            <pc:docMk/>
            <pc:sldMk cId="2609048860" sldId="690"/>
            <ac:spMk id="11" creationId="{141C7E60-B1EA-7351-4025-1F8387DDBA60}"/>
          </ac:spMkLst>
        </pc:spChg>
        <pc:spChg chg="add mod ord topLvl">
          <ac:chgData name="PARZEN Maximilian" userId="S::s1827105@ed.ac.uk::c60461ba-f535-42c3-b0e2-5ac881ca8955" providerId="AD" clId="Web-{822341D2-4197-0286-1678-FF119ECDBDEB}" dt="2022-04-11T19:35:20.264" v="1655" actId="1076"/>
          <ac:spMkLst>
            <pc:docMk/>
            <pc:sldMk cId="2609048860" sldId="690"/>
            <ac:spMk id="12" creationId="{490C9C1A-005F-92B7-1D64-263513C1D3CD}"/>
          </ac:spMkLst>
        </pc:spChg>
        <pc:spChg chg="mod topLvl">
          <ac:chgData name="PARZEN Maximilian" userId="S::s1827105@ed.ac.uk::c60461ba-f535-42c3-b0e2-5ac881ca8955" providerId="AD" clId="Web-{822341D2-4197-0286-1678-FF119ECDBDEB}" dt="2022-04-11T19:28:30.911" v="1493" actId="14100"/>
          <ac:spMkLst>
            <pc:docMk/>
            <pc:sldMk cId="2609048860" sldId="690"/>
            <ac:spMk id="15" creationId="{B55110BA-4ED1-88D2-964F-C11F63E9112F}"/>
          </ac:spMkLst>
        </pc:spChg>
        <pc:spChg chg="mod topLvl">
          <ac:chgData name="PARZEN Maximilian" userId="S::s1827105@ed.ac.uk::c60461ba-f535-42c3-b0e2-5ac881ca8955" providerId="AD" clId="Web-{822341D2-4197-0286-1678-FF119ECDBDEB}" dt="2022-04-11T19:44:26.156" v="1790" actId="20577"/>
          <ac:spMkLst>
            <pc:docMk/>
            <pc:sldMk cId="2609048860" sldId="690"/>
            <ac:spMk id="16" creationId="{29BE74C4-63C1-67A8-B31D-2A3B2EB2A0EB}"/>
          </ac:spMkLst>
        </pc:spChg>
        <pc:spChg chg="mod topLvl">
          <ac:chgData name="PARZEN Maximilian" userId="S::s1827105@ed.ac.uk::c60461ba-f535-42c3-b0e2-5ac881ca8955" providerId="AD" clId="Web-{822341D2-4197-0286-1678-FF119ECDBDEB}" dt="2022-04-11T19:24:46.830" v="1464" actId="14100"/>
          <ac:spMkLst>
            <pc:docMk/>
            <pc:sldMk cId="2609048860" sldId="690"/>
            <ac:spMk id="19" creationId="{461B0F07-CBA4-2D6D-A7DA-1FAC21D8A4B5}"/>
          </ac:spMkLst>
        </pc:spChg>
        <pc:spChg chg="mod topLvl">
          <ac:chgData name="PARZEN Maximilian" userId="S::s1827105@ed.ac.uk::c60461ba-f535-42c3-b0e2-5ac881ca8955" providerId="AD" clId="Web-{822341D2-4197-0286-1678-FF119ECDBDEB}" dt="2022-04-11T19:37:49.460" v="1670" actId="20577"/>
          <ac:spMkLst>
            <pc:docMk/>
            <pc:sldMk cId="2609048860" sldId="690"/>
            <ac:spMk id="20" creationId="{D508EB22-AEF7-936E-4539-799BC449A305}"/>
          </ac:spMkLst>
        </pc:spChg>
        <pc:spChg chg="mod topLvl">
          <ac:chgData name="PARZEN Maximilian" userId="S::s1827105@ed.ac.uk::c60461ba-f535-42c3-b0e2-5ac881ca8955" providerId="AD" clId="Web-{822341D2-4197-0286-1678-FF119ECDBDEB}" dt="2022-04-11T19:29:23.289" v="1509" actId="14100"/>
          <ac:spMkLst>
            <pc:docMk/>
            <pc:sldMk cId="2609048860" sldId="690"/>
            <ac:spMk id="23" creationId="{52AC2D86-266A-DA4B-44FD-4257BF84EF18}"/>
          </ac:spMkLst>
        </pc:spChg>
        <pc:spChg chg="mod topLvl">
          <ac:chgData name="PARZEN Maximilian" userId="S::s1827105@ed.ac.uk::c60461ba-f535-42c3-b0e2-5ac881ca8955" providerId="AD" clId="Web-{822341D2-4197-0286-1678-FF119ECDBDEB}" dt="2022-04-11T19:42:32.149" v="1734" actId="20577"/>
          <ac:spMkLst>
            <pc:docMk/>
            <pc:sldMk cId="2609048860" sldId="690"/>
            <ac:spMk id="24" creationId="{1E8E3013-8309-B44B-9ED1-A0844D80CA43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19:29:08.335" v="1506"/>
          <ac:spMkLst>
            <pc:docMk/>
            <pc:sldMk cId="2609048860" sldId="690"/>
            <ac:spMk id="28" creationId="{03D2FD83-989E-02A9-DF5B-BD62748853ED}"/>
          </ac:spMkLst>
        </pc:spChg>
        <pc:spChg chg="mod">
          <ac:chgData name="PARZEN Maximilian" userId="S::s1827105@ed.ac.uk::c60461ba-f535-42c3-b0e2-5ac881ca8955" providerId="AD" clId="Web-{822341D2-4197-0286-1678-FF119ECDBDEB}" dt="2022-04-11T19:31:13.186" v="1545" actId="14100"/>
          <ac:spMkLst>
            <pc:docMk/>
            <pc:sldMk cId="2609048860" sldId="690"/>
            <ac:spMk id="30" creationId="{5F90D346-BB3E-57A6-E642-218E09A1C86B}"/>
          </ac:spMkLst>
        </pc:spChg>
        <pc:spChg chg="mod">
          <ac:chgData name="PARZEN Maximilian" userId="S::s1827105@ed.ac.uk::c60461ba-f535-42c3-b0e2-5ac881ca8955" providerId="AD" clId="Web-{822341D2-4197-0286-1678-FF119ECDBDEB}" dt="2022-04-11T19:57:04.193" v="2047" actId="20577"/>
          <ac:spMkLst>
            <pc:docMk/>
            <pc:sldMk cId="2609048860" sldId="690"/>
            <ac:spMk id="31" creationId="{43416D95-422E-3F31-6F8B-8984555502E2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404" v="2830" actId="1076"/>
          <ac:spMkLst>
            <pc:docMk/>
            <pc:sldMk cId="2609048860" sldId="690"/>
            <ac:spMk id="33" creationId="{1544F9EC-5F33-4A1E-4DCF-4910462C533B}"/>
          </ac:spMkLst>
        </pc:spChg>
        <pc:spChg chg="add">
          <ac:chgData name="PARZEN Maximilian" userId="S::s1827105@ed.ac.uk::c60461ba-f535-42c3-b0e2-5ac881ca8955" providerId="AD" clId="Web-{822341D2-4197-0286-1678-FF119ECDBDEB}" dt="2022-04-11T19:45:42.255" v="1804"/>
          <ac:spMkLst>
            <pc:docMk/>
            <pc:sldMk cId="2609048860" sldId="690"/>
            <ac:spMk id="37" creationId="{11F5AE83-93E7-7820-AB12-4E2CCE99D691}"/>
          </ac:spMkLst>
        </pc:spChg>
        <pc:spChg chg="add mod">
          <ac:chgData name="PARZEN Maximilian" userId="S::s1827105@ed.ac.uk::c60461ba-f535-42c3-b0e2-5ac881ca8955" providerId="AD" clId="Web-{822341D2-4197-0286-1678-FF119ECDBDEB}" dt="2022-04-11T20:10:44.028" v="2313" actId="1076"/>
          <ac:spMkLst>
            <pc:docMk/>
            <pc:sldMk cId="2609048860" sldId="690"/>
            <ac:spMk id="40" creationId="{09920FDA-DAA8-838F-7D8B-9405112ECA14}"/>
          </ac:spMkLst>
        </pc:spChg>
        <pc:spChg chg="add mod">
          <ac:chgData name="PARZEN Maximilian" userId="S::s1827105@ed.ac.uk::c60461ba-f535-42c3-b0e2-5ac881ca8955" providerId="AD" clId="Web-{822341D2-4197-0286-1678-FF119ECDBDEB}" dt="2022-04-11T20:08:59.100" v="2295" actId="20577"/>
          <ac:spMkLst>
            <pc:docMk/>
            <pc:sldMk cId="2609048860" sldId="690"/>
            <ac:spMk id="41" creationId="{1693867D-BD1C-B945-7EE9-304C6A2B93A7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435" v="2831" actId="1076"/>
          <ac:spMkLst>
            <pc:docMk/>
            <pc:sldMk cId="2609048860" sldId="690"/>
            <ac:spMk id="42" creationId="{FF824770-A61E-66D5-8FB8-C641F11E1814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466" v="2832" actId="1076"/>
          <ac:spMkLst>
            <pc:docMk/>
            <pc:sldMk cId="2609048860" sldId="690"/>
            <ac:spMk id="43" creationId="{09C1392D-9FCD-F2D0-5B93-C469EC1C0D29}"/>
          </ac:spMkLst>
        </pc:spChg>
        <pc:spChg chg="mod">
          <ac:chgData name="PARZEN Maximilian" userId="S::s1827105@ed.ac.uk::c60461ba-f535-42c3-b0e2-5ac881ca8955" providerId="AD" clId="Web-{822341D2-4197-0286-1678-FF119ECDBDEB}" dt="2022-04-11T20:01:03.133" v="2131" actId="20577"/>
          <ac:spMkLst>
            <pc:docMk/>
            <pc:sldMk cId="2609048860" sldId="690"/>
            <ac:spMk id="46" creationId="{B619E6DC-4FC6-E6FA-F73C-A597D5804BBD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529" v="2834" actId="1076"/>
          <ac:spMkLst>
            <pc:docMk/>
            <pc:sldMk cId="2609048860" sldId="690"/>
            <ac:spMk id="47" creationId="{963FD620-0F02-CAA6-1F39-5798E6CAE238}"/>
          </ac:spMkLst>
        </pc:spChg>
        <pc:spChg chg="mod">
          <ac:chgData name="PARZEN Maximilian" userId="S::s1827105@ed.ac.uk::c60461ba-f535-42c3-b0e2-5ac881ca8955" providerId="AD" clId="Web-{822341D2-4197-0286-1678-FF119ECDBDEB}" dt="2022-04-11T20:06:54.811" v="2267" actId="1076"/>
          <ac:spMkLst>
            <pc:docMk/>
            <pc:sldMk cId="2609048860" sldId="690"/>
            <ac:spMk id="50" creationId="{EAA1F821-013C-B455-C6E7-896EBF0B8881}"/>
          </ac:spMkLst>
        </pc:spChg>
        <pc:spChg chg="mod">
          <ac:chgData name="PARZEN Maximilian" userId="S::s1827105@ed.ac.uk::c60461ba-f535-42c3-b0e2-5ac881ca8955" providerId="AD" clId="Web-{822341D2-4197-0286-1678-FF119ECDBDEB}" dt="2022-04-11T20:07:02.905" v="2268" actId="1076"/>
          <ac:spMkLst>
            <pc:docMk/>
            <pc:sldMk cId="2609048860" sldId="690"/>
            <ac:spMk id="51" creationId="{59FFA32D-61E8-CDFE-ADC2-EC004AA52536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0:11:09.076" v="2315"/>
          <ac:spMkLst>
            <pc:docMk/>
            <pc:sldMk cId="2609048860" sldId="690"/>
            <ac:spMk id="52" creationId="{E500D7D8-FC32-6630-E3A1-FB4AF20C1481}"/>
          </ac:spMkLst>
        </pc:spChg>
        <pc:spChg chg="add del">
          <ac:chgData name="PARZEN Maximilian" userId="S::s1827105@ed.ac.uk::c60461ba-f535-42c3-b0e2-5ac881ca8955" providerId="AD" clId="Web-{822341D2-4197-0286-1678-FF119ECDBDEB}" dt="2022-04-11T20:02:53.984" v="2142"/>
          <ac:spMkLst>
            <pc:docMk/>
            <pc:sldMk cId="2609048860" sldId="690"/>
            <ac:spMk id="53" creationId="{5E0455DF-034B-55BD-99C9-A14C646EC28E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0:03:17.266" v="2149"/>
          <ac:spMkLst>
            <pc:docMk/>
            <pc:sldMk cId="2609048860" sldId="690"/>
            <ac:spMk id="55" creationId="{8150E7AC-9832-6D49-770D-7350D2DB6ACA}"/>
          </ac:spMkLst>
        </pc:spChg>
        <pc:spChg chg="mod">
          <ac:chgData name="PARZEN Maximilian" userId="S::s1827105@ed.ac.uk::c60461ba-f535-42c3-b0e2-5ac881ca8955" providerId="AD" clId="Web-{822341D2-4197-0286-1678-FF119ECDBDEB}" dt="2022-04-11T20:05:23.618" v="2245" actId="14100"/>
          <ac:spMkLst>
            <pc:docMk/>
            <pc:sldMk cId="2609048860" sldId="690"/>
            <ac:spMk id="57" creationId="{BEB38E5A-A16A-09CC-CAAF-DC4AE7351F39}"/>
          </ac:spMkLst>
        </pc:spChg>
        <pc:spChg chg="mod">
          <ac:chgData name="PARZEN Maximilian" userId="S::s1827105@ed.ac.uk::c60461ba-f535-42c3-b0e2-5ac881ca8955" providerId="AD" clId="Web-{822341D2-4197-0286-1678-FF119ECDBDEB}" dt="2022-04-11T20:06:18.309" v="2261" actId="20577"/>
          <ac:spMkLst>
            <pc:docMk/>
            <pc:sldMk cId="2609048860" sldId="690"/>
            <ac:spMk id="58" creationId="{8490B0AF-4565-EA54-CEF2-6DB950FDE6EA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623" v="2837" actId="1076"/>
          <ac:spMkLst>
            <pc:docMk/>
            <pc:sldMk cId="2609048860" sldId="690"/>
            <ac:spMk id="61" creationId="{1C9A0C51-892E-BCE6-9FEF-CF6716790631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638" v="2838" actId="1076"/>
          <ac:spMkLst>
            <pc:docMk/>
            <pc:sldMk cId="2609048860" sldId="690"/>
            <ac:spMk id="62" creationId="{B89F870D-9777-8DE0-90FE-C3EA54DFC802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669" v="2839" actId="1076"/>
          <ac:spMkLst>
            <pc:docMk/>
            <pc:sldMk cId="2609048860" sldId="690"/>
            <ac:spMk id="63" creationId="{FFC0DD4F-305D-5397-C7F4-FDCAAA2DC6F9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701" v="2840" actId="1076"/>
          <ac:spMkLst>
            <pc:docMk/>
            <pc:sldMk cId="2609048860" sldId="690"/>
            <ac:spMk id="64" creationId="{18CADD9E-9483-E5CB-20DF-93B35BC1C1C0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716" v="2841" actId="1076"/>
          <ac:spMkLst>
            <pc:docMk/>
            <pc:sldMk cId="2609048860" sldId="690"/>
            <ac:spMk id="65" creationId="{1167A914-5800-4433-2923-EC813740D433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748" v="2842" actId="1076"/>
          <ac:spMkLst>
            <pc:docMk/>
            <pc:sldMk cId="2609048860" sldId="690"/>
            <ac:spMk id="66" creationId="{FBC6B83D-7B6A-C5E5-EDA9-C2389ADEB2BD}"/>
          </ac:spMkLst>
        </pc:spChg>
        <pc:spChg chg="mod">
          <ac:chgData name="PARZEN Maximilian" userId="S::s1827105@ed.ac.uk::c60461ba-f535-42c3-b0e2-5ac881ca8955" providerId="AD" clId="Web-{822341D2-4197-0286-1678-FF119ECDBDEB}" dt="2022-04-11T20:14:31.904" v="2392" actId="14100"/>
          <ac:spMkLst>
            <pc:docMk/>
            <pc:sldMk cId="2609048860" sldId="690"/>
            <ac:spMk id="68" creationId="{A03BF974-1DDA-6785-86D4-AE43D5317B4C}"/>
          </ac:spMkLst>
        </pc:spChg>
        <pc:spChg chg="mod">
          <ac:chgData name="PARZEN Maximilian" userId="S::s1827105@ed.ac.uk::c60461ba-f535-42c3-b0e2-5ac881ca8955" providerId="AD" clId="Web-{822341D2-4197-0286-1678-FF119ECDBDEB}" dt="2022-04-11T20:14:27.497" v="2391" actId="14100"/>
          <ac:spMkLst>
            <pc:docMk/>
            <pc:sldMk cId="2609048860" sldId="690"/>
            <ac:spMk id="69" creationId="{DB2CF6FA-8155-8B64-8407-728D48D9D733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794" v="2844" actId="1076"/>
          <ac:spMkLst>
            <pc:docMk/>
            <pc:sldMk cId="2609048860" sldId="690"/>
            <ac:spMk id="70" creationId="{016DD0D1-FFC9-7571-FD1A-1F1353A7CF16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826" v="2845" actId="1076"/>
          <ac:spMkLst>
            <pc:docMk/>
            <pc:sldMk cId="2609048860" sldId="690"/>
            <ac:spMk id="71" creationId="{13117984-A5E5-C8A2-8DEE-BF943F764F2A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4:58.857" v="2846" actId="1076"/>
          <ac:spMkLst>
            <pc:docMk/>
            <pc:sldMk cId="2609048860" sldId="690"/>
            <ac:spMk id="72" creationId="{F08C0B28-283D-579E-6108-5B0502D92538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0:30:41.773" v="2493"/>
          <ac:spMkLst>
            <pc:docMk/>
            <pc:sldMk cId="2609048860" sldId="690"/>
            <ac:spMk id="75" creationId="{727AC4B9-5D2D-E67A-F1C4-83099FD6B6CB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0:31:51.965" v="2514"/>
          <ac:spMkLst>
            <pc:docMk/>
            <pc:sldMk cId="2609048860" sldId="690"/>
            <ac:spMk id="79" creationId="{EBB3F238-216F-AC92-343A-A3AF49B25C9F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6:19.409" v="2883" actId="20577"/>
          <ac:spMkLst>
            <pc:docMk/>
            <pc:sldMk cId="2609048860" sldId="690"/>
            <ac:spMk id="85" creationId="{8E2504AC-8923-887B-5DDE-45B629879636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07:29.210" v="2898"/>
          <ac:spMkLst>
            <pc:docMk/>
            <pc:sldMk cId="2609048860" sldId="690"/>
            <ac:spMk id="87" creationId="{94E968C2-9C30-7B8C-BB89-F013A20D3445}"/>
          </ac:spMkLst>
        </pc:spChg>
        <pc:grpChg chg="add mod">
          <ac:chgData name="PARZEN Maximilian" userId="S::s1827105@ed.ac.uk::c60461ba-f535-42c3-b0e2-5ac881ca8955" providerId="AD" clId="Web-{822341D2-4197-0286-1678-FF119ECDBDEB}" dt="2022-04-11T21:04:58.357" v="2828" actId="1076"/>
          <ac:grpSpMkLst>
            <pc:docMk/>
            <pc:sldMk cId="2609048860" sldId="690"/>
            <ac:grpSpMk id="4" creationId="{9AC1E313-694A-B4EE-9E03-D66FC9A29F5D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1:04:58.326" v="2827" actId="1076"/>
          <ac:grpSpMkLst>
            <pc:docMk/>
            <pc:sldMk cId="2609048860" sldId="690"/>
            <ac:grpSpMk id="6" creationId="{D287DBE9-A004-344E-3412-776D7A036848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1:04:58.279" v="2826" actId="1076"/>
          <ac:grpSpMkLst>
            <pc:docMk/>
            <pc:sldMk cId="2609048860" sldId="690"/>
            <ac:grpSpMk id="9" creationId="{8D294981-DFE9-3AC7-9EB2-98C61F202562}"/>
          </ac:grpSpMkLst>
        </pc:grpChg>
        <pc:grpChg chg="add del mod">
          <ac:chgData name="PARZEN Maximilian" userId="S::s1827105@ed.ac.uk::c60461ba-f535-42c3-b0e2-5ac881ca8955" providerId="AD" clId="Web-{822341D2-4197-0286-1678-FF119ECDBDEB}" dt="2022-04-11T19:23:55.295" v="1449"/>
          <ac:grpSpMkLst>
            <pc:docMk/>
            <pc:sldMk cId="2609048860" sldId="690"/>
            <ac:grpSpMk id="13" creationId="{2F9A9A88-224E-0EE3-7AB4-CC5D3DD79923}"/>
          </ac:grpSpMkLst>
        </pc:grpChg>
        <pc:grpChg chg="add del mod">
          <ac:chgData name="PARZEN Maximilian" userId="S::s1827105@ed.ac.uk::c60461ba-f535-42c3-b0e2-5ac881ca8955" providerId="AD" clId="Web-{822341D2-4197-0286-1678-FF119ECDBDEB}" dt="2022-04-11T19:22:28.806" v="1427"/>
          <ac:grpSpMkLst>
            <pc:docMk/>
            <pc:sldMk cId="2609048860" sldId="690"/>
            <ac:grpSpMk id="14" creationId="{BFC13CCF-20BB-97A9-33AF-354D82858564}"/>
          </ac:grpSpMkLst>
        </pc:grpChg>
        <pc:grpChg chg="add del mod">
          <ac:chgData name="PARZEN Maximilian" userId="S::s1827105@ed.ac.uk::c60461ba-f535-42c3-b0e2-5ac881ca8955" providerId="AD" clId="Web-{822341D2-4197-0286-1678-FF119ECDBDEB}" dt="2022-04-11T19:22:28.774" v="1426"/>
          <ac:grpSpMkLst>
            <pc:docMk/>
            <pc:sldMk cId="2609048860" sldId="690"/>
            <ac:grpSpMk id="18" creationId="{1FC97A42-B178-B1D6-7CC7-975292AA17C5}"/>
          </ac:grpSpMkLst>
        </pc:grpChg>
        <pc:grpChg chg="add del mod">
          <ac:chgData name="PARZEN Maximilian" userId="S::s1827105@ed.ac.uk::c60461ba-f535-42c3-b0e2-5ac881ca8955" providerId="AD" clId="Web-{822341D2-4197-0286-1678-FF119ECDBDEB}" dt="2022-04-11T19:22:28.743" v="1425"/>
          <ac:grpSpMkLst>
            <pc:docMk/>
            <pc:sldMk cId="2609048860" sldId="690"/>
            <ac:grpSpMk id="22" creationId="{F62B80CC-177F-7715-CA6E-566CB8CCDA77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1:04:58.248" v="2825" actId="1076"/>
          <ac:grpSpMkLst>
            <pc:docMk/>
            <pc:sldMk cId="2609048860" sldId="690"/>
            <ac:grpSpMk id="26" creationId="{B805E952-9EC0-03F6-19FC-5FDB6B8A293A}"/>
          </ac:grpSpMkLst>
        </pc:grpChg>
        <pc:grpChg chg="add del mod">
          <ac:chgData name="PARZEN Maximilian" userId="S::s1827105@ed.ac.uk::c60461ba-f535-42c3-b0e2-5ac881ca8955" providerId="AD" clId="Web-{822341D2-4197-0286-1678-FF119ECDBDEB}" dt="2022-04-11T21:04:58.388" v="2829" actId="1076"/>
          <ac:grpSpMkLst>
            <pc:docMk/>
            <pc:sldMk cId="2609048860" sldId="690"/>
            <ac:grpSpMk id="29" creationId="{9729507A-708B-2A07-2A90-0F29946D9ACE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0:02:42.389" v="2139" actId="1076"/>
          <ac:grpSpMkLst>
            <pc:docMk/>
            <pc:sldMk cId="2609048860" sldId="690"/>
            <ac:grpSpMk id="44" creationId="{AC3E27CF-627F-6F90-8659-7AAE50F592FF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19:51:58.876" v="1930" actId="1076"/>
          <ac:grpSpMkLst>
            <pc:docMk/>
            <pc:sldMk cId="2609048860" sldId="690"/>
            <ac:grpSpMk id="48" creationId="{719678C8-F6AE-8605-127F-1233023E863F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1:04:58.560" v="2835" actId="1076"/>
          <ac:grpSpMkLst>
            <pc:docMk/>
            <pc:sldMk cId="2609048860" sldId="690"/>
            <ac:grpSpMk id="49" creationId="{CCA27D70-FE9B-B7DC-580D-C9C8ECFB6DC5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0:05:43.306" v="2249" actId="1076"/>
          <ac:grpSpMkLst>
            <pc:docMk/>
            <pc:sldMk cId="2609048860" sldId="690"/>
            <ac:grpSpMk id="56" creationId="{C5C380A8-A4AC-7064-C120-7755B5110561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1:04:58.591" v="2836" actId="1076"/>
          <ac:grpSpMkLst>
            <pc:docMk/>
            <pc:sldMk cId="2609048860" sldId="690"/>
            <ac:grpSpMk id="59" creationId="{2758B2D1-2ABA-CCE0-EB5C-6330B1982B29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1:04:58.498" v="2833" actId="1076"/>
          <ac:grpSpMkLst>
            <pc:docMk/>
            <pc:sldMk cId="2609048860" sldId="690"/>
            <ac:grpSpMk id="60" creationId="{34C740ED-76C2-127A-7C4F-3EA5EFD61C4C}"/>
          </ac:grpSpMkLst>
        </pc:grpChg>
        <pc:grpChg chg="add mod">
          <ac:chgData name="PARZEN Maximilian" userId="S::s1827105@ed.ac.uk::c60461ba-f535-42c3-b0e2-5ac881ca8955" providerId="AD" clId="Web-{822341D2-4197-0286-1678-FF119ECDBDEB}" dt="2022-04-11T21:04:58.779" v="2843" actId="1076"/>
          <ac:grpSpMkLst>
            <pc:docMk/>
            <pc:sldMk cId="2609048860" sldId="690"/>
            <ac:grpSpMk id="67" creationId="{64CA5E3E-89DB-5D2D-A119-C7FE60462D89}"/>
          </ac:grpSpMkLst>
        </pc:grpChg>
        <pc:picChg chg="del">
          <ac:chgData name="PARZEN Maximilian" userId="S::s1827105@ed.ac.uk::c60461ba-f535-42c3-b0e2-5ac881ca8955" providerId="AD" clId="Web-{822341D2-4197-0286-1678-FF119ECDBDEB}" dt="2022-04-11T16:38:31.003" v="1023"/>
          <ac:picMkLst>
            <pc:docMk/>
            <pc:sldMk cId="2609048860" sldId="690"/>
            <ac:picMk id="4" creationId="{92336219-6865-AC72-63A8-6762BF511D89}"/>
          </ac:picMkLst>
        </pc:picChg>
        <pc:picChg chg="add mod ord topLvl modCrop">
          <ac:chgData name="PARZEN Maximilian" userId="S::s1827105@ed.ac.uk::c60461ba-f535-42c3-b0e2-5ac881ca8955" providerId="AD" clId="Web-{822341D2-4197-0286-1678-FF119ECDBDEB}" dt="2022-04-11T19:24:37.110" v="1462" actId="1076"/>
          <ac:picMkLst>
            <pc:docMk/>
            <pc:sldMk cId="2609048860" sldId="690"/>
            <ac:picMk id="7" creationId="{D7BC0E47-76C8-F063-01A3-AADFF29B9EE5}"/>
          </ac:picMkLst>
        </pc:picChg>
        <pc:picChg chg="mod topLvl">
          <ac:chgData name="PARZEN Maximilian" userId="S::s1827105@ed.ac.uk::c60461ba-f535-42c3-b0e2-5ac881ca8955" providerId="AD" clId="Web-{822341D2-4197-0286-1678-FF119ECDBDEB}" dt="2022-04-11T19:23:41.763" v="1445" actId="1076"/>
          <ac:picMkLst>
            <pc:docMk/>
            <pc:sldMk cId="2609048860" sldId="690"/>
            <ac:picMk id="17" creationId="{9BDD9A43-A5C9-BF74-6E2C-5927778B1195}"/>
          </ac:picMkLst>
        </pc:picChg>
        <pc:picChg chg="mod topLvl">
          <ac:chgData name="PARZEN Maximilian" userId="S::s1827105@ed.ac.uk::c60461ba-f535-42c3-b0e2-5ac881ca8955" providerId="AD" clId="Web-{822341D2-4197-0286-1678-FF119ECDBDEB}" dt="2022-04-11T19:23:35.060" v="1444" actId="1076"/>
          <ac:picMkLst>
            <pc:docMk/>
            <pc:sldMk cId="2609048860" sldId="690"/>
            <ac:picMk id="21" creationId="{32F39014-8D62-22CD-BD25-AA93C3B34945}"/>
          </ac:picMkLst>
        </pc:picChg>
        <pc:picChg chg="del mod topLvl">
          <ac:chgData name="PARZEN Maximilian" userId="S::s1827105@ed.ac.uk::c60461ba-f535-42c3-b0e2-5ac881ca8955" providerId="AD" clId="Web-{822341D2-4197-0286-1678-FF119ECDBDEB}" dt="2022-04-11T19:39:03.621" v="1679"/>
          <ac:picMkLst>
            <pc:docMk/>
            <pc:sldMk cId="2609048860" sldId="690"/>
            <ac:picMk id="25" creationId="{B0DB294C-747E-7699-4F45-B30140812122}"/>
          </ac:picMkLst>
        </pc:picChg>
        <pc:picChg chg="del">
          <ac:chgData name="PARZEN Maximilian" userId="S::s1827105@ed.ac.uk::c60461ba-f535-42c3-b0e2-5ac881ca8955" providerId="AD" clId="Web-{822341D2-4197-0286-1678-FF119ECDBDEB}" dt="2022-04-11T19:29:40.774" v="1513"/>
          <ac:picMkLst>
            <pc:docMk/>
            <pc:sldMk cId="2609048860" sldId="690"/>
            <ac:picMk id="32" creationId="{C919DD2F-35A8-7C5E-5FC5-53CE6955CD96}"/>
          </ac:picMkLst>
        </pc:picChg>
        <pc:picChg chg="add del mod">
          <ac:chgData name="PARZEN Maximilian" userId="S::s1827105@ed.ac.uk::c60461ba-f535-42c3-b0e2-5ac881ca8955" providerId="AD" clId="Web-{822341D2-4197-0286-1678-FF119ECDBDEB}" dt="2022-04-11T19:45:33.613" v="1803"/>
          <ac:picMkLst>
            <pc:docMk/>
            <pc:sldMk cId="2609048860" sldId="690"/>
            <ac:picMk id="35" creationId="{1EB1EADF-0C9D-3EDC-9D27-4B6D5E15C8FD}"/>
          </ac:picMkLst>
        </pc:picChg>
        <pc:picChg chg="add mod">
          <ac:chgData name="PARZEN Maximilian" userId="S::s1827105@ed.ac.uk::c60461ba-f535-42c3-b0e2-5ac881ca8955" providerId="AD" clId="Web-{822341D2-4197-0286-1678-FF119ECDBDEB}" dt="2022-04-11T19:51:51.016" v="1928" actId="1076"/>
          <ac:picMkLst>
            <pc:docMk/>
            <pc:sldMk cId="2609048860" sldId="690"/>
            <ac:picMk id="39" creationId="{000A866D-1BDE-20DF-2835-44C2773C754B}"/>
          </ac:picMkLst>
        </pc:picChg>
        <pc:picChg chg="add mod">
          <ac:chgData name="PARZEN Maximilian" userId="S::s1827105@ed.ac.uk::c60461ba-f535-42c3-b0e2-5ac881ca8955" providerId="AD" clId="Web-{822341D2-4197-0286-1678-FF119ECDBDEB}" dt="2022-04-11T21:04:58.873" v="2847" actId="1076"/>
          <ac:picMkLst>
            <pc:docMk/>
            <pc:sldMk cId="2609048860" sldId="690"/>
            <ac:picMk id="74" creationId="{C14C9FFD-1879-D1E9-305E-BC56782444D9}"/>
          </ac:picMkLst>
        </pc:picChg>
        <pc:picChg chg="add del">
          <ac:chgData name="PARZEN Maximilian" userId="S::s1827105@ed.ac.uk::c60461ba-f535-42c3-b0e2-5ac881ca8955" providerId="AD" clId="Web-{822341D2-4197-0286-1678-FF119ECDBDEB}" dt="2022-04-11T20:30:57.883" v="2495"/>
          <ac:picMkLst>
            <pc:docMk/>
            <pc:sldMk cId="2609048860" sldId="690"/>
            <ac:picMk id="77" creationId="{D187105F-7681-F7D3-CBAB-97F207B41D2C}"/>
          </ac:picMkLst>
        </pc:picChg>
        <pc:picChg chg="add mod">
          <ac:chgData name="PARZEN Maximilian" userId="S::s1827105@ed.ac.uk::c60461ba-f535-42c3-b0e2-5ac881ca8955" providerId="AD" clId="Web-{822341D2-4197-0286-1678-FF119ECDBDEB}" dt="2022-04-11T21:06:44.754" v="2891" actId="1076"/>
          <ac:picMkLst>
            <pc:docMk/>
            <pc:sldMk cId="2609048860" sldId="690"/>
            <ac:picMk id="81" creationId="{A3D7B864-BD20-276C-B669-CB739B2CBBBF}"/>
          </ac:picMkLst>
        </pc:picChg>
        <pc:picChg chg="add mod">
          <ac:chgData name="PARZEN Maximilian" userId="S::s1827105@ed.ac.uk::c60461ba-f535-42c3-b0e2-5ac881ca8955" providerId="AD" clId="Web-{822341D2-4197-0286-1678-FF119ECDBDEB}" dt="2022-04-11T21:06:44.785" v="2892" actId="1076"/>
          <ac:picMkLst>
            <pc:docMk/>
            <pc:sldMk cId="2609048860" sldId="690"/>
            <ac:picMk id="83" creationId="{5F199250-815B-EF6B-DB21-3D848AA94C72}"/>
          </ac:picMkLst>
        </pc:picChg>
      </pc:sldChg>
      <pc:sldChg chg="add del replId">
        <pc:chgData name="PARZEN Maximilian" userId="S::s1827105@ed.ac.uk::c60461ba-f535-42c3-b0e2-5ac881ca8955" providerId="AD" clId="Web-{822341D2-4197-0286-1678-FF119ECDBDEB}" dt="2022-04-11T16:44:03.931" v="1085"/>
        <pc:sldMkLst>
          <pc:docMk/>
          <pc:sldMk cId="904647839" sldId="691"/>
        </pc:sldMkLst>
      </pc:sldChg>
      <pc:sldChg chg="new del">
        <pc:chgData name="PARZEN Maximilian" userId="S::s1827105@ed.ac.uk::c60461ba-f535-42c3-b0e2-5ac881ca8955" providerId="AD" clId="Web-{822341D2-4197-0286-1678-FF119ECDBDEB}" dt="2022-04-11T21:08:31.245" v="2901"/>
        <pc:sldMkLst>
          <pc:docMk/>
          <pc:sldMk cId="1811846835" sldId="691"/>
        </pc:sldMkLst>
      </pc:sldChg>
      <pc:sldChg chg="addSp delSp modSp new">
        <pc:chgData name="PARZEN Maximilian" userId="S::s1827105@ed.ac.uk::c60461ba-f535-42c3-b0e2-5ac881ca8955" providerId="AD" clId="Web-{822341D2-4197-0286-1678-FF119ECDBDEB}" dt="2022-04-11T21:34:12.756" v="3306" actId="20577"/>
        <pc:sldMkLst>
          <pc:docMk/>
          <pc:sldMk cId="2054789240" sldId="692"/>
        </pc:sldMkLst>
        <pc:spChg chg="del mod">
          <ac:chgData name="PARZEN Maximilian" userId="S::s1827105@ed.ac.uk::c60461ba-f535-42c3-b0e2-5ac881ca8955" providerId="AD" clId="Web-{822341D2-4197-0286-1678-FF119ECDBDEB}" dt="2022-04-11T21:09:15.576" v="2921"/>
          <ac:spMkLst>
            <pc:docMk/>
            <pc:sldMk cId="2054789240" sldId="692"/>
            <ac:spMk id="3" creationId="{36129FC2-615D-6810-3FD6-22A20CAEC0B7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34:12.756" v="3306" actId="20577"/>
          <ac:spMkLst>
            <pc:docMk/>
            <pc:sldMk cId="2054789240" sldId="692"/>
            <ac:spMk id="5" creationId="{560F8A45-A90E-762F-D74D-75039380DE38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1:09:18.529" v="2922"/>
          <ac:spMkLst>
            <pc:docMk/>
            <pc:sldMk cId="2054789240" sldId="692"/>
            <ac:spMk id="7" creationId="{E2320674-EA9C-1A65-3F19-6A9ACA793B39}"/>
          </ac:spMkLst>
        </pc:spChg>
        <pc:spChg chg="add mod ord">
          <ac:chgData name="PARZEN Maximilian" userId="S::s1827105@ed.ac.uk::c60461ba-f535-42c3-b0e2-5ac881ca8955" providerId="AD" clId="Web-{822341D2-4197-0286-1678-FF119ECDBDEB}" dt="2022-04-11T21:20:28.734" v="3074" actId="14100"/>
          <ac:spMkLst>
            <pc:docMk/>
            <pc:sldMk cId="2054789240" sldId="692"/>
            <ac:spMk id="9" creationId="{18B30AF4-4B3E-85D1-BDA2-2B1169154E3B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18:05.381" v="3063" actId="1076"/>
          <ac:spMkLst>
            <pc:docMk/>
            <pc:sldMk cId="2054789240" sldId="692"/>
            <ac:spMk id="11" creationId="{BD6E2440-7BDF-A4B3-83A7-2B733E9BD384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1:34:07.724" v="3304"/>
          <ac:spMkLst>
            <pc:docMk/>
            <pc:sldMk cId="2054789240" sldId="692"/>
            <ac:spMk id="14" creationId="{17D5E555-1F2A-23C4-0B4C-494DA5DE1C12}"/>
          </ac:spMkLst>
        </pc:spChg>
        <pc:grpChg chg="add del mod">
          <ac:chgData name="PARZEN Maximilian" userId="S::s1827105@ed.ac.uk::c60461ba-f535-42c3-b0e2-5ac881ca8955" providerId="AD" clId="Web-{822341D2-4197-0286-1678-FF119ECDBDEB}" dt="2022-04-11T21:34:06.333" v="3303"/>
          <ac:grpSpMkLst>
            <pc:docMk/>
            <pc:sldMk cId="2054789240" sldId="692"/>
            <ac:grpSpMk id="12" creationId="{39F4D6E9-BF1F-902E-DB54-662AE9DFC0FA}"/>
          </ac:grpSpMkLst>
        </pc:grpChg>
      </pc:sldChg>
      <pc:sldChg chg="addSp delSp modSp add del replId">
        <pc:chgData name="PARZEN Maximilian" userId="S::s1827105@ed.ac.uk::c60461ba-f535-42c3-b0e2-5ac881ca8955" providerId="AD" clId="Web-{822341D2-4197-0286-1678-FF119ECDBDEB}" dt="2022-04-11T22:09:04.310" v="3652"/>
        <pc:sldMkLst>
          <pc:docMk/>
          <pc:sldMk cId="3956038202" sldId="693"/>
        </pc:sldMkLst>
        <pc:spChg chg="del">
          <ac:chgData name="PARZEN Maximilian" userId="S::s1827105@ed.ac.uk::c60461ba-f535-42c3-b0e2-5ac881ca8955" providerId="AD" clId="Web-{822341D2-4197-0286-1678-FF119ECDBDEB}" dt="2022-04-11T21:23:18.057" v="3153"/>
          <ac:spMkLst>
            <pc:docMk/>
            <pc:sldMk cId="3956038202" sldId="693"/>
            <ac:spMk id="5" creationId="{560F8A45-A90E-762F-D74D-75039380DE38}"/>
          </ac:spMkLst>
        </pc:spChg>
        <pc:spChg chg="add mod">
          <ac:chgData name="PARZEN Maximilian" userId="S::s1827105@ed.ac.uk::c60461ba-f535-42c3-b0e2-5ac881ca8955" providerId="AD" clId="Web-{822341D2-4197-0286-1678-FF119ECDBDEB}" dt="2022-04-11T21:38:13.382" v="3382" actId="1076"/>
          <ac:spMkLst>
            <pc:docMk/>
            <pc:sldMk cId="3956038202" sldId="693"/>
            <ac:spMk id="8" creationId="{798710F8-3810-3D1B-F1F8-E3A90DE46F22}"/>
          </ac:spMkLst>
        </pc:spChg>
        <pc:spChg chg="mod topLvl">
          <ac:chgData name="PARZEN Maximilian" userId="S::s1827105@ed.ac.uk::c60461ba-f535-42c3-b0e2-5ac881ca8955" providerId="AD" clId="Web-{822341D2-4197-0286-1678-FF119ECDBDEB}" dt="2022-04-11T21:35:28.338" v="3328" actId="1076"/>
          <ac:spMkLst>
            <pc:docMk/>
            <pc:sldMk cId="3956038202" sldId="693"/>
            <ac:spMk id="9" creationId="{18B30AF4-4B3E-85D1-BDA2-2B1169154E3B}"/>
          </ac:spMkLst>
        </pc:spChg>
        <pc:spChg chg="del mod topLvl">
          <ac:chgData name="PARZEN Maximilian" userId="S::s1827105@ed.ac.uk::c60461ba-f535-42c3-b0e2-5ac881ca8955" providerId="AD" clId="Web-{822341D2-4197-0286-1678-FF119ECDBDEB}" dt="2022-04-11T21:23:33.777" v="3156"/>
          <ac:spMkLst>
            <pc:docMk/>
            <pc:sldMk cId="3956038202" sldId="693"/>
            <ac:spMk id="11" creationId="{BD6E2440-7BDF-A4B3-83A7-2B733E9BD384}"/>
          </ac:spMkLst>
        </pc:spChg>
        <pc:spChg chg="mod">
          <ac:chgData name="PARZEN Maximilian" userId="S::s1827105@ed.ac.uk::c60461ba-f535-42c3-b0e2-5ac881ca8955" providerId="AD" clId="Web-{822341D2-4197-0286-1678-FF119ECDBDEB}" dt="2022-04-11T21:35:33.932" v="3330" actId="20577"/>
          <ac:spMkLst>
            <pc:docMk/>
            <pc:sldMk cId="3956038202" sldId="693"/>
            <ac:spMk id="14" creationId="{17D5E555-1F2A-23C4-0B4C-494DA5DE1C12}"/>
          </ac:spMkLst>
        </pc:spChg>
        <pc:grpChg chg="del">
          <ac:chgData name="PARZEN Maximilian" userId="S::s1827105@ed.ac.uk::c60461ba-f535-42c3-b0e2-5ac881ca8955" providerId="AD" clId="Web-{822341D2-4197-0286-1678-FF119ECDBDEB}" dt="2022-04-11T21:23:33.777" v="3156"/>
          <ac:grpSpMkLst>
            <pc:docMk/>
            <pc:sldMk cId="3956038202" sldId="693"/>
            <ac:grpSpMk id="12" creationId="{39F4D6E9-BF1F-902E-DB54-662AE9DFC0FA}"/>
          </ac:grpSpMkLst>
        </pc:grpChg>
      </pc:sldChg>
      <pc:sldChg chg="add del replId">
        <pc:chgData name="PARZEN Maximilian" userId="S::s1827105@ed.ac.uk::c60461ba-f535-42c3-b0e2-5ac881ca8955" providerId="AD" clId="Web-{822341D2-4197-0286-1678-FF119ECDBDEB}" dt="2022-04-11T22:11:14.146" v="3664"/>
        <pc:sldMkLst>
          <pc:docMk/>
          <pc:sldMk cId="1489594013" sldId="694"/>
        </pc:sldMkLst>
      </pc:sldChg>
      <pc:sldChg chg="add del replId">
        <pc:chgData name="PARZEN Maximilian" userId="S::s1827105@ed.ac.uk::c60461ba-f535-42c3-b0e2-5ac881ca8955" providerId="AD" clId="Web-{822341D2-4197-0286-1678-FF119ECDBDEB}" dt="2022-04-11T22:11:16.365" v="3665"/>
        <pc:sldMkLst>
          <pc:docMk/>
          <pc:sldMk cId="2041912666" sldId="695"/>
        </pc:sldMkLst>
      </pc:sldChg>
      <pc:sldChg chg="addSp delSp modSp new ord">
        <pc:chgData name="PARZEN Maximilian" userId="S::s1827105@ed.ac.uk::c60461ba-f535-42c3-b0e2-5ac881ca8955" providerId="AD" clId="Web-{822341D2-4197-0286-1678-FF119ECDBDEB}" dt="2022-04-11T22:02:54.459" v="3602" actId="1076"/>
        <pc:sldMkLst>
          <pc:docMk/>
          <pc:sldMk cId="398679433" sldId="696"/>
        </pc:sldMkLst>
        <pc:spChg chg="del">
          <ac:chgData name="PARZEN Maximilian" userId="S::s1827105@ed.ac.uk::c60461ba-f535-42c3-b0e2-5ac881ca8955" providerId="AD" clId="Web-{822341D2-4197-0286-1678-FF119ECDBDEB}" dt="2022-04-11T21:47:29.682" v="3401"/>
          <ac:spMkLst>
            <pc:docMk/>
            <pc:sldMk cId="398679433" sldId="696"/>
            <ac:spMk id="3" creationId="{EDB95461-D08F-6369-684D-2BE1D471468B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1:56:41.358" v="3510"/>
          <ac:spMkLst>
            <pc:docMk/>
            <pc:sldMk cId="398679433" sldId="696"/>
            <ac:spMk id="5" creationId="{DAADCCA7-3027-8383-D6E6-4D3CB57229DB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1:49:22.314" v="3429"/>
          <ac:spMkLst>
            <pc:docMk/>
            <pc:sldMk cId="398679433" sldId="696"/>
            <ac:spMk id="7" creationId="{E5AEB528-9786-F6F6-9D7C-F130E5949B63}"/>
          </ac:spMkLst>
        </pc:spChg>
        <pc:spChg chg="add mod">
          <ac:chgData name="PARZEN Maximilian" userId="S::s1827105@ed.ac.uk::c60461ba-f535-42c3-b0e2-5ac881ca8955" providerId="AD" clId="Web-{822341D2-4197-0286-1678-FF119ECDBDEB}" dt="2022-04-11T22:01:28.032" v="3581" actId="1076"/>
          <ac:spMkLst>
            <pc:docMk/>
            <pc:sldMk cId="398679433" sldId="696"/>
            <ac:spMk id="10" creationId="{67C8DAF3-9F30-C62B-DBBB-0B691CE1C5EA}"/>
          </ac:spMkLst>
        </pc:spChg>
        <pc:spChg chg="add mod">
          <ac:chgData name="PARZEN Maximilian" userId="S::s1827105@ed.ac.uk::c60461ba-f535-42c3-b0e2-5ac881ca8955" providerId="AD" clId="Web-{822341D2-4197-0286-1678-FF119ECDBDEB}" dt="2022-04-11T22:02:54.459" v="3602" actId="1076"/>
          <ac:spMkLst>
            <pc:docMk/>
            <pc:sldMk cId="398679433" sldId="696"/>
            <ac:spMk id="12" creationId="{692703E0-DE72-4D02-27F0-405EECC06DA5}"/>
          </ac:spMkLst>
        </pc:spChg>
        <pc:spChg chg="add mod">
          <ac:chgData name="PARZEN Maximilian" userId="S::s1827105@ed.ac.uk::c60461ba-f535-42c3-b0e2-5ac881ca8955" providerId="AD" clId="Web-{822341D2-4197-0286-1678-FF119ECDBDEB}" dt="2022-04-11T22:01:37.876" v="3584" actId="20577"/>
          <ac:spMkLst>
            <pc:docMk/>
            <pc:sldMk cId="398679433" sldId="696"/>
            <ac:spMk id="14" creationId="{5C56B12D-9D27-68C2-1F3D-CD6E2264B7D6}"/>
          </ac:spMkLst>
        </pc:spChg>
        <pc:spChg chg="add mod ord">
          <ac:chgData name="PARZEN Maximilian" userId="S::s1827105@ed.ac.uk::c60461ba-f535-42c3-b0e2-5ac881ca8955" providerId="AD" clId="Web-{822341D2-4197-0286-1678-FF119ECDBDEB}" dt="2022-04-11T22:02:49.881" v="3600" actId="1076"/>
          <ac:spMkLst>
            <pc:docMk/>
            <pc:sldMk cId="398679433" sldId="696"/>
            <ac:spMk id="16" creationId="{41980553-07B6-F778-B8E4-5B712464CF53}"/>
          </ac:spMkLst>
        </pc:spChg>
        <pc:spChg chg="add mod">
          <ac:chgData name="PARZEN Maximilian" userId="S::s1827105@ed.ac.uk::c60461ba-f535-42c3-b0e2-5ac881ca8955" providerId="AD" clId="Web-{822341D2-4197-0286-1678-FF119ECDBDEB}" dt="2022-04-11T22:02:49.865" v="3599" actId="1076"/>
          <ac:spMkLst>
            <pc:docMk/>
            <pc:sldMk cId="398679433" sldId="696"/>
            <ac:spMk id="18" creationId="{446F3325-646E-C74C-088A-1D78CAB624EC}"/>
          </ac:spMkLst>
        </pc:spChg>
        <pc:picChg chg="add mod modCrop">
          <ac:chgData name="PARZEN Maximilian" userId="S::s1827105@ed.ac.uk::c60461ba-f535-42c3-b0e2-5ac881ca8955" providerId="AD" clId="Web-{822341D2-4197-0286-1678-FF119ECDBDEB}" dt="2022-04-11T22:01:28.047" v="3582" actId="1076"/>
          <ac:picMkLst>
            <pc:docMk/>
            <pc:sldMk cId="398679433" sldId="696"/>
            <ac:picMk id="8" creationId="{032428C8-69E8-AA8C-51F7-DAAE90B6DAA6}"/>
          </ac:picMkLst>
        </pc:picChg>
        <pc:picChg chg="add mod modCrop">
          <ac:chgData name="PARZEN Maximilian" userId="S::s1827105@ed.ac.uk::c60461ba-f535-42c3-b0e2-5ac881ca8955" providerId="AD" clId="Web-{822341D2-4197-0286-1678-FF119ECDBDEB}" dt="2022-04-11T22:02:54.428" v="3601" actId="1076"/>
          <ac:picMkLst>
            <pc:docMk/>
            <pc:sldMk cId="398679433" sldId="696"/>
            <ac:picMk id="11" creationId="{4923CFA1-F2AF-ABB6-92A0-1BF916999BFF}"/>
          </ac:picMkLst>
        </pc:picChg>
        <pc:picChg chg="add del mod">
          <ac:chgData name="PARZEN Maximilian" userId="S::s1827105@ed.ac.uk::c60461ba-f535-42c3-b0e2-5ac881ca8955" providerId="AD" clId="Web-{822341D2-4197-0286-1678-FF119ECDBDEB}" dt="2022-04-11T21:58:59.476" v="3533"/>
          <ac:picMkLst>
            <pc:docMk/>
            <pc:sldMk cId="398679433" sldId="696"/>
            <ac:picMk id="15" creationId="{479530E9-7141-776D-D87D-B01EA51D6B2C}"/>
          </ac:picMkLst>
        </pc:picChg>
        <pc:picChg chg="add mod modCrop">
          <ac:chgData name="PARZEN Maximilian" userId="S::s1827105@ed.ac.uk::c60461ba-f535-42c3-b0e2-5ac881ca8955" providerId="AD" clId="Web-{822341D2-4197-0286-1678-FF119ECDBDEB}" dt="2022-04-11T22:02:49.849" v="3598" actId="1076"/>
          <ac:picMkLst>
            <pc:docMk/>
            <pc:sldMk cId="398679433" sldId="696"/>
            <ac:picMk id="17" creationId="{357CD7CC-0ED6-90F3-0BF6-6319FD6D1D85}"/>
          </ac:picMkLst>
        </pc:picChg>
      </pc:sldChg>
      <pc:sldChg chg="addSp delSp modSp add">
        <pc:chgData name="PARZEN Maximilian" userId="S::s1827105@ed.ac.uk::c60461ba-f535-42c3-b0e2-5ac881ca8955" providerId="AD" clId="Web-{822341D2-4197-0286-1678-FF119ECDBDEB}" dt="2022-04-11T22:05:11.233" v="3622" actId="20577"/>
        <pc:sldMkLst>
          <pc:docMk/>
          <pc:sldMk cId="2028804376" sldId="697"/>
        </pc:sldMkLst>
        <pc:spChg chg="add mod">
          <ac:chgData name="PARZEN Maximilian" userId="S::s1827105@ed.ac.uk::c60461ba-f535-42c3-b0e2-5ac881ca8955" providerId="AD" clId="Web-{822341D2-4197-0286-1678-FF119ECDBDEB}" dt="2022-04-11T22:05:11.233" v="3622" actId="20577"/>
          <ac:spMkLst>
            <pc:docMk/>
            <pc:sldMk cId="2028804376" sldId="697"/>
            <ac:spMk id="4" creationId="{C649E71B-8DC5-C0F0-00F4-CA147AD5725B}"/>
          </ac:spMkLst>
        </pc:spChg>
        <pc:spChg chg="del">
          <ac:chgData name="PARZEN Maximilian" userId="S::s1827105@ed.ac.uk::c60461ba-f535-42c3-b0e2-5ac881ca8955" providerId="AD" clId="Web-{822341D2-4197-0286-1678-FF119ECDBDEB}" dt="2022-04-11T22:03:56.416" v="3604"/>
          <ac:spMkLst>
            <pc:docMk/>
            <pc:sldMk cId="2028804376" sldId="697"/>
            <ac:spMk id="11" creationId="{99EA3144-23C3-4DD4-9744-49630ED78024}"/>
          </ac:spMkLst>
        </pc:spChg>
        <pc:spChg chg="del">
          <ac:chgData name="PARZEN Maximilian" userId="S::s1827105@ed.ac.uk::c60461ba-f535-42c3-b0e2-5ac881ca8955" providerId="AD" clId="Web-{822341D2-4197-0286-1678-FF119ECDBDEB}" dt="2022-04-11T22:03:56.416" v="3605"/>
          <ac:spMkLst>
            <pc:docMk/>
            <pc:sldMk cId="2028804376" sldId="697"/>
            <ac:spMk id="14" creationId="{79F59296-F851-469F-8F68-7C8351E70A6F}"/>
          </ac:spMkLst>
        </pc:spChg>
      </pc:sldChg>
      <pc:sldChg chg="addSp delSp modSp add replId">
        <pc:chgData name="PARZEN Maximilian" userId="S::s1827105@ed.ac.uk::c60461ba-f535-42c3-b0e2-5ac881ca8955" providerId="AD" clId="Web-{822341D2-4197-0286-1678-FF119ECDBDEB}" dt="2022-04-11T22:08:41.871" v="3651" actId="1076"/>
        <pc:sldMkLst>
          <pc:docMk/>
          <pc:sldMk cId="1237339232" sldId="698"/>
        </pc:sldMkLst>
        <pc:spChg chg="del">
          <ac:chgData name="PARZEN Maximilian" userId="S::s1827105@ed.ac.uk::c60461ba-f535-42c3-b0e2-5ac881ca8955" providerId="AD" clId="Web-{822341D2-4197-0286-1678-FF119ECDBDEB}" dt="2022-04-11T22:05:42.297" v="3624"/>
          <ac:spMkLst>
            <pc:docMk/>
            <pc:sldMk cId="1237339232" sldId="698"/>
            <ac:spMk id="4" creationId="{C649E71B-8DC5-C0F0-00F4-CA147AD5725B}"/>
          </ac:spMkLst>
        </pc:spChg>
        <pc:spChg chg="add">
          <ac:chgData name="PARZEN Maximilian" userId="S::s1827105@ed.ac.uk::c60461ba-f535-42c3-b0e2-5ac881ca8955" providerId="AD" clId="Web-{822341D2-4197-0286-1678-FF119ECDBDEB}" dt="2022-04-11T22:05:42.329" v="3625"/>
          <ac:spMkLst>
            <pc:docMk/>
            <pc:sldMk cId="1237339232" sldId="698"/>
            <ac:spMk id="5" creationId="{7A457D0C-F21F-6F8D-A74A-63B888A12522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2:08:41.871" v="3651" actId="1076"/>
          <ac:spMkLst>
            <pc:docMk/>
            <pc:sldMk cId="1237339232" sldId="698"/>
            <ac:spMk id="7" creationId="{320A6214-B80B-E704-12A2-0406D263E430}"/>
          </ac:spMkLst>
        </pc:spChg>
        <pc:spChg chg="add mod">
          <ac:chgData name="PARZEN Maximilian" userId="S::s1827105@ed.ac.uk::c60461ba-f535-42c3-b0e2-5ac881ca8955" providerId="AD" clId="Web-{822341D2-4197-0286-1678-FF119ECDBDEB}" dt="2022-04-11T22:08:34.933" v="3650" actId="20577"/>
          <ac:spMkLst>
            <pc:docMk/>
            <pc:sldMk cId="1237339232" sldId="698"/>
            <ac:spMk id="14" creationId="{F1A1893C-596B-5D8F-4804-741113BBBCCC}"/>
          </ac:spMkLst>
        </pc:spChg>
        <pc:spChg chg="add del mod">
          <ac:chgData name="PARZEN Maximilian" userId="S::s1827105@ed.ac.uk::c60461ba-f535-42c3-b0e2-5ac881ca8955" providerId="AD" clId="Web-{822341D2-4197-0286-1678-FF119ECDBDEB}" dt="2022-04-11T22:06:13.299" v="3630"/>
          <ac:spMkLst>
            <pc:docMk/>
            <pc:sldMk cId="1237339232" sldId="698"/>
            <ac:spMk id="15" creationId="{75DCEA71-4E33-A777-E27B-09357A48DE4E}"/>
          </ac:spMkLst>
        </pc:spChg>
        <pc:spChg chg="add mod ord">
          <ac:chgData name="PARZEN Maximilian" userId="S::s1827105@ed.ac.uk::c60461ba-f535-42c3-b0e2-5ac881ca8955" providerId="AD" clId="Web-{822341D2-4197-0286-1678-FF119ECDBDEB}" dt="2022-04-11T22:07:41.445" v="3648" actId="1076"/>
          <ac:spMkLst>
            <pc:docMk/>
            <pc:sldMk cId="1237339232" sldId="698"/>
            <ac:spMk id="16" creationId="{023BCC60-B266-176D-3A01-A8696E7E5845}"/>
          </ac:spMkLst>
        </pc:spChg>
        <pc:picChg chg="ord">
          <ac:chgData name="PARZEN Maximilian" userId="S::s1827105@ed.ac.uk::c60461ba-f535-42c3-b0e2-5ac881ca8955" providerId="AD" clId="Web-{822341D2-4197-0286-1678-FF119ECDBDEB}" dt="2022-04-11T22:07:26.179" v="3646"/>
          <ac:picMkLst>
            <pc:docMk/>
            <pc:sldMk cId="1237339232" sldId="698"/>
            <ac:picMk id="6" creationId="{23B479A1-34B3-4E1D-B170-C0AC41AEB468}"/>
          </ac:picMkLst>
        </pc:picChg>
      </pc:sldChg>
      <pc:sldChg chg="add ord">
        <pc:chgData name="PARZEN Maximilian" userId="S::s1827105@ed.ac.uk::c60461ba-f535-42c3-b0e2-5ac881ca8955" providerId="AD" clId="Web-{822341D2-4197-0286-1678-FF119ECDBDEB}" dt="2022-04-11T22:10:38.050" v="3654"/>
        <pc:sldMkLst>
          <pc:docMk/>
          <pc:sldMk cId="3698814179" sldId="699"/>
        </pc:sldMkLst>
      </pc:sldChg>
      <pc:sldChg chg="new del">
        <pc:chgData name="PARZEN Maximilian" userId="S::s1827105@ed.ac.uk::c60461ba-f535-42c3-b0e2-5ac881ca8955" providerId="AD" clId="Web-{822341D2-4197-0286-1678-FF119ECDBDEB}" dt="2022-04-11T22:11:04.848" v="3658"/>
        <pc:sldMkLst>
          <pc:docMk/>
          <pc:sldMk cId="2695335376" sldId="700"/>
        </pc:sldMkLst>
      </pc:sldChg>
      <pc:sldChg chg="modSp new">
        <pc:chgData name="PARZEN Maximilian" userId="S::s1827105@ed.ac.uk::c60461ba-f535-42c3-b0e2-5ac881ca8955" providerId="AD" clId="Web-{822341D2-4197-0286-1678-FF119ECDBDEB}" dt="2022-04-11T22:11:10.224" v="3662" actId="20577"/>
        <pc:sldMkLst>
          <pc:docMk/>
          <pc:sldMk cId="2459930856" sldId="701"/>
        </pc:sldMkLst>
        <pc:spChg chg="mod">
          <ac:chgData name="PARZEN Maximilian" userId="S::s1827105@ed.ac.uk::c60461ba-f535-42c3-b0e2-5ac881ca8955" providerId="AD" clId="Web-{822341D2-4197-0286-1678-FF119ECDBDEB}" dt="2022-04-11T22:11:10.224" v="3662" actId="20577"/>
          <ac:spMkLst>
            <pc:docMk/>
            <pc:sldMk cId="2459930856" sldId="701"/>
            <ac:spMk id="3" creationId="{E7B7AF4C-1D56-713B-FF1B-E32B32E842FB}"/>
          </ac:spMkLst>
        </pc:spChg>
      </pc:sldChg>
    </pc:docChg>
  </pc:docChgLst>
  <pc:docChgLst>
    <pc:chgData name="PARZEN Maximilian" userId="S::s1827105@ed.ac.uk::c60461ba-f535-42c3-b0e2-5ac881ca8955" providerId="AD" clId="Web-{1D0D3480-0B20-B714-CEC1-AFAE1B748B9D}"/>
    <pc:docChg chg="addSld delSld modSld sldOrd">
      <pc:chgData name="PARZEN Maximilian" userId="S::s1827105@ed.ac.uk::c60461ba-f535-42c3-b0e2-5ac881ca8955" providerId="AD" clId="Web-{1D0D3480-0B20-B714-CEC1-AFAE1B748B9D}" dt="2022-02-16T13:56:36.408" v="262"/>
      <pc:docMkLst>
        <pc:docMk/>
      </pc:docMkLst>
      <pc:sldChg chg="del">
        <pc:chgData name="PARZEN Maximilian" userId="S::s1827105@ed.ac.uk::c60461ba-f535-42c3-b0e2-5ac881ca8955" providerId="AD" clId="Web-{1D0D3480-0B20-B714-CEC1-AFAE1B748B9D}" dt="2022-02-16T13:56:18.735" v="244"/>
        <pc:sldMkLst>
          <pc:docMk/>
          <pc:sldMk cId="4212621546" sldId="538"/>
        </pc:sldMkLst>
      </pc:sldChg>
      <pc:sldChg chg="del">
        <pc:chgData name="PARZEN Maximilian" userId="S::s1827105@ed.ac.uk::c60461ba-f535-42c3-b0e2-5ac881ca8955" providerId="AD" clId="Web-{1D0D3480-0B20-B714-CEC1-AFAE1B748B9D}" dt="2022-02-16T13:56:22.485" v="254"/>
        <pc:sldMkLst>
          <pc:docMk/>
          <pc:sldMk cId="2481459061" sldId="549"/>
        </pc:sldMkLst>
      </pc:sldChg>
      <pc:sldChg chg="del">
        <pc:chgData name="PARZEN Maximilian" userId="S::s1827105@ed.ac.uk::c60461ba-f535-42c3-b0e2-5ac881ca8955" providerId="AD" clId="Web-{1D0D3480-0B20-B714-CEC1-AFAE1B748B9D}" dt="2022-02-16T13:56:26.267" v="257"/>
        <pc:sldMkLst>
          <pc:docMk/>
          <pc:sldMk cId="5308121" sldId="550"/>
        </pc:sldMkLst>
      </pc:sldChg>
      <pc:sldChg chg="del">
        <pc:chgData name="PARZEN Maximilian" userId="S::s1827105@ed.ac.uk::c60461ba-f535-42c3-b0e2-5ac881ca8955" providerId="AD" clId="Web-{1D0D3480-0B20-B714-CEC1-AFAE1B748B9D}" dt="2022-02-16T13:56:28.235" v="258"/>
        <pc:sldMkLst>
          <pc:docMk/>
          <pc:sldMk cId="1789173156" sldId="552"/>
        </pc:sldMkLst>
      </pc:sldChg>
      <pc:sldChg chg="del">
        <pc:chgData name="PARZEN Maximilian" userId="S::s1827105@ed.ac.uk::c60461ba-f535-42c3-b0e2-5ac881ca8955" providerId="AD" clId="Web-{1D0D3480-0B20-B714-CEC1-AFAE1B748B9D}" dt="2022-02-16T13:56:32.282" v="261"/>
        <pc:sldMkLst>
          <pc:docMk/>
          <pc:sldMk cId="724747950" sldId="553"/>
        </pc:sldMkLst>
      </pc:sldChg>
      <pc:sldChg chg="del">
        <pc:chgData name="PARZEN Maximilian" userId="S::s1827105@ed.ac.uk::c60461ba-f535-42c3-b0e2-5ac881ca8955" providerId="AD" clId="Web-{1D0D3480-0B20-B714-CEC1-AFAE1B748B9D}" dt="2022-02-16T13:56:36.408" v="262"/>
        <pc:sldMkLst>
          <pc:docMk/>
          <pc:sldMk cId="3225291038" sldId="554"/>
        </pc:sldMkLst>
      </pc:sldChg>
      <pc:sldChg chg="del">
        <pc:chgData name="PARZEN Maximilian" userId="S::s1827105@ed.ac.uk::c60461ba-f535-42c3-b0e2-5ac881ca8955" providerId="AD" clId="Web-{1D0D3480-0B20-B714-CEC1-AFAE1B748B9D}" dt="2022-02-16T13:56:17.485" v="237"/>
        <pc:sldMkLst>
          <pc:docMk/>
          <pc:sldMk cId="413583202" sldId="569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40"/>
        <pc:sldMkLst>
          <pc:docMk/>
          <pc:sldMk cId="3968667986" sldId="574"/>
        </pc:sldMkLst>
      </pc:sldChg>
      <pc:sldChg chg="ord">
        <pc:chgData name="PARZEN Maximilian" userId="S::s1827105@ed.ac.uk::c60461ba-f535-42c3-b0e2-5ac881ca8955" providerId="AD" clId="Web-{1D0D3480-0B20-B714-CEC1-AFAE1B748B9D}" dt="2022-02-16T13:38:47.426" v="5"/>
        <pc:sldMkLst>
          <pc:docMk/>
          <pc:sldMk cId="4287442804" sldId="575"/>
        </pc:sldMkLst>
      </pc:sldChg>
      <pc:sldChg chg="del">
        <pc:chgData name="PARZEN Maximilian" userId="S::s1827105@ed.ac.uk::c60461ba-f535-42c3-b0e2-5ac881ca8955" providerId="AD" clId="Web-{1D0D3480-0B20-B714-CEC1-AFAE1B748B9D}" dt="2022-02-16T13:56:19.970" v="248"/>
        <pc:sldMkLst>
          <pc:docMk/>
          <pc:sldMk cId="3604475144" sldId="584"/>
        </pc:sldMkLst>
      </pc:sldChg>
      <pc:sldChg chg="del">
        <pc:chgData name="PARZEN Maximilian" userId="S::s1827105@ed.ac.uk::c60461ba-f535-42c3-b0e2-5ac881ca8955" providerId="AD" clId="Web-{1D0D3480-0B20-B714-CEC1-AFAE1B748B9D}" dt="2022-02-16T13:56:17.485" v="236"/>
        <pc:sldMkLst>
          <pc:docMk/>
          <pc:sldMk cId="782793017" sldId="588"/>
        </pc:sldMkLst>
      </pc:sldChg>
      <pc:sldChg chg="del">
        <pc:chgData name="PARZEN Maximilian" userId="S::s1827105@ed.ac.uk::c60461ba-f535-42c3-b0e2-5ac881ca8955" providerId="AD" clId="Web-{1D0D3480-0B20-B714-CEC1-AFAE1B748B9D}" dt="2022-02-16T13:56:18.735" v="246"/>
        <pc:sldMkLst>
          <pc:docMk/>
          <pc:sldMk cId="4279857501" sldId="589"/>
        </pc:sldMkLst>
      </pc:sldChg>
      <pc:sldChg chg="del">
        <pc:chgData name="PARZEN Maximilian" userId="S::s1827105@ed.ac.uk::c60461ba-f535-42c3-b0e2-5ac881ca8955" providerId="AD" clId="Web-{1D0D3480-0B20-B714-CEC1-AFAE1B748B9D}" dt="2022-02-16T13:56:19.970" v="249"/>
        <pc:sldMkLst>
          <pc:docMk/>
          <pc:sldMk cId="924881448" sldId="594"/>
        </pc:sldMkLst>
      </pc:sldChg>
      <pc:sldChg chg="del">
        <pc:chgData name="PARZEN Maximilian" userId="S::s1827105@ed.ac.uk::c60461ba-f535-42c3-b0e2-5ac881ca8955" providerId="AD" clId="Web-{1D0D3480-0B20-B714-CEC1-AFAE1B748B9D}" dt="2022-02-16T13:56:21.563" v="252"/>
        <pc:sldMkLst>
          <pc:docMk/>
          <pc:sldMk cId="997366678" sldId="595"/>
        </pc:sldMkLst>
      </pc:sldChg>
      <pc:sldChg chg="del">
        <pc:chgData name="PARZEN Maximilian" userId="S::s1827105@ed.ac.uk::c60461ba-f535-42c3-b0e2-5ac881ca8955" providerId="AD" clId="Web-{1D0D3480-0B20-B714-CEC1-AFAE1B748B9D}" dt="2022-02-16T13:56:21.392" v="251"/>
        <pc:sldMkLst>
          <pc:docMk/>
          <pc:sldMk cId="1908627175" sldId="596"/>
        </pc:sldMkLst>
      </pc:sldChg>
      <pc:sldChg chg="del">
        <pc:chgData name="PARZEN Maximilian" userId="S::s1827105@ed.ac.uk::c60461ba-f535-42c3-b0e2-5ac881ca8955" providerId="AD" clId="Web-{1D0D3480-0B20-B714-CEC1-AFAE1B748B9D}" dt="2022-02-16T13:56:22.188" v="253"/>
        <pc:sldMkLst>
          <pc:docMk/>
          <pc:sldMk cId="2562058720" sldId="598"/>
        </pc:sldMkLst>
      </pc:sldChg>
      <pc:sldChg chg="del">
        <pc:chgData name="PARZEN Maximilian" userId="S::s1827105@ed.ac.uk::c60461ba-f535-42c3-b0e2-5ac881ca8955" providerId="AD" clId="Web-{1D0D3480-0B20-B714-CEC1-AFAE1B748B9D}" dt="2022-02-16T13:56:24.313" v="255"/>
        <pc:sldMkLst>
          <pc:docMk/>
          <pc:sldMk cId="3092246207" sldId="599"/>
        </pc:sldMkLst>
      </pc:sldChg>
      <pc:sldChg chg="del">
        <pc:chgData name="PARZEN Maximilian" userId="S::s1827105@ed.ac.uk::c60461ba-f535-42c3-b0e2-5ac881ca8955" providerId="AD" clId="Web-{1D0D3480-0B20-B714-CEC1-AFAE1B748B9D}" dt="2022-02-16T13:56:24.720" v="256"/>
        <pc:sldMkLst>
          <pc:docMk/>
          <pc:sldMk cId="2597022312" sldId="600"/>
        </pc:sldMkLst>
      </pc:sldChg>
      <pc:sldChg chg="del">
        <pc:chgData name="PARZEN Maximilian" userId="S::s1827105@ed.ac.uk::c60461ba-f535-42c3-b0e2-5ac881ca8955" providerId="AD" clId="Web-{1D0D3480-0B20-B714-CEC1-AFAE1B748B9D}" dt="2022-02-16T13:56:29.454" v="259"/>
        <pc:sldMkLst>
          <pc:docMk/>
          <pc:sldMk cId="4118879689" sldId="601"/>
        </pc:sldMkLst>
      </pc:sldChg>
      <pc:sldChg chg="del">
        <pc:chgData name="PARZEN Maximilian" userId="S::s1827105@ed.ac.uk::c60461ba-f535-42c3-b0e2-5ac881ca8955" providerId="AD" clId="Web-{1D0D3480-0B20-B714-CEC1-AFAE1B748B9D}" dt="2022-02-16T13:56:29.735" v="260"/>
        <pc:sldMkLst>
          <pc:docMk/>
          <pc:sldMk cId="4100536912" sldId="602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38"/>
        <pc:sldMkLst>
          <pc:docMk/>
          <pc:sldMk cId="119829805" sldId="604"/>
        </pc:sldMkLst>
      </pc:sldChg>
      <pc:sldChg chg="del">
        <pc:chgData name="PARZEN Maximilian" userId="S::s1827105@ed.ac.uk::c60461ba-f535-42c3-b0e2-5ac881ca8955" providerId="AD" clId="Web-{1D0D3480-0B20-B714-CEC1-AFAE1B748B9D}" dt="2022-02-16T13:56:18.735" v="245"/>
        <pc:sldMkLst>
          <pc:docMk/>
          <pc:sldMk cId="4251737569" sldId="605"/>
        </pc:sldMkLst>
      </pc:sldChg>
      <pc:sldChg chg="del">
        <pc:chgData name="PARZEN Maximilian" userId="S::s1827105@ed.ac.uk::c60461ba-f535-42c3-b0e2-5ac881ca8955" providerId="AD" clId="Web-{1D0D3480-0B20-B714-CEC1-AFAE1B748B9D}" dt="2022-02-16T13:56:19.985" v="250"/>
        <pc:sldMkLst>
          <pc:docMk/>
          <pc:sldMk cId="2636493417" sldId="608"/>
        </pc:sldMkLst>
      </pc:sldChg>
      <pc:sldChg chg="del">
        <pc:chgData name="PARZEN Maximilian" userId="S::s1827105@ed.ac.uk::c60461ba-f535-42c3-b0e2-5ac881ca8955" providerId="AD" clId="Web-{1D0D3480-0B20-B714-CEC1-AFAE1B748B9D}" dt="2022-02-16T13:56:18.720" v="243"/>
        <pc:sldMkLst>
          <pc:docMk/>
          <pc:sldMk cId="1655474188" sldId="610"/>
        </pc:sldMkLst>
      </pc:sldChg>
      <pc:sldChg chg="del">
        <pc:chgData name="PARZEN Maximilian" userId="S::s1827105@ed.ac.uk::c60461ba-f535-42c3-b0e2-5ac881ca8955" providerId="AD" clId="Web-{1D0D3480-0B20-B714-CEC1-AFAE1B748B9D}" dt="2022-02-16T13:56:18.751" v="247"/>
        <pc:sldMkLst>
          <pc:docMk/>
          <pc:sldMk cId="1538746624" sldId="638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39"/>
        <pc:sldMkLst>
          <pc:docMk/>
          <pc:sldMk cId="3913058292" sldId="644"/>
        </pc:sldMkLst>
      </pc:sldChg>
      <pc:sldChg chg="addSp delSp modSp">
        <pc:chgData name="PARZEN Maximilian" userId="S::s1827105@ed.ac.uk::c60461ba-f535-42c3-b0e2-5ac881ca8955" providerId="AD" clId="Web-{1D0D3480-0B20-B714-CEC1-AFAE1B748B9D}" dt="2022-02-16T13:38:38.785" v="4"/>
        <pc:sldMkLst>
          <pc:docMk/>
          <pc:sldMk cId="1731248724" sldId="648"/>
        </pc:sldMkLst>
        <pc:picChg chg="add del mod">
          <ac:chgData name="PARZEN Maximilian" userId="S::s1827105@ed.ac.uk::c60461ba-f535-42c3-b0e2-5ac881ca8955" providerId="AD" clId="Web-{1D0D3480-0B20-B714-CEC1-AFAE1B748B9D}" dt="2022-02-16T13:38:38.785" v="4"/>
          <ac:picMkLst>
            <pc:docMk/>
            <pc:sldMk cId="1731248724" sldId="648"/>
            <ac:picMk id="5" creationId="{4918B0A1-90CC-4C83-89A4-9633958979A2}"/>
          </ac:picMkLst>
        </pc:picChg>
      </pc:sldChg>
      <pc:sldChg chg="del">
        <pc:chgData name="PARZEN Maximilian" userId="S::s1827105@ed.ac.uk::c60461ba-f535-42c3-b0e2-5ac881ca8955" providerId="AD" clId="Web-{1D0D3480-0B20-B714-CEC1-AFAE1B748B9D}" dt="2022-02-16T13:55:54.547" v="235"/>
        <pc:sldMkLst>
          <pc:docMk/>
          <pc:sldMk cId="2413193958" sldId="655"/>
        </pc:sldMkLst>
      </pc:sldChg>
      <pc:sldChg chg="del">
        <pc:chgData name="PARZEN Maximilian" userId="S::s1827105@ed.ac.uk::c60461ba-f535-42c3-b0e2-5ac881ca8955" providerId="AD" clId="Web-{1D0D3480-0B20-B714-CEC1-AFAE1B748B9D}" dt="2022-02-16T13:56:17.516" v="242"/>
        <pc:sldMkLst>
          <pc:docMk/>
          <pc:sldMk cId="1865534216" sldId="656"/>
        </pc:sldMkLst>
      </pc:sldChg>
      <pc:sldChg chg="del">
        <pc:chgData name="PARZEN Maximilian" userId="S::s1827105@ed.ac.uk::c60461ba-f535-42c3-b0e2-5ac881ca8955" providerId="AD" clId="Web-{1D0D3480-0B20-B714-CEC1-AFAE1B748B9D}" dt="2022-02-16T13:56:17.516" v="241"/>
        <pc:sldMkLst>
          <pc:docMk/>
          <pc:sldMk cId="4262157214" sldId="657"/>
        </pc:sldMkLst>
      </pc:sldChg>
      <pc:sldChg chg="delSp new del">
        <pc:chgData name="PARZEN Maximilian" userId="S::s1827105@ed.ac.uk::c60461ba-f535-42c3-b0e2-5ac881ca8955" providerId="AD" clId="Web-{1D0D3480-0B20-B714-CEC1-AFAE1B748B9D}" dt="2022-02-16T13:39:10.223" v="11"/>
        <pc:sldMkLst>
          <pc:docMk/>
          <pc:sldMk cId="2516103781" sldId="663"/>
        </pc:sldMkLst>
        <pc:spChg chg="del">
          <ac:chgData name="PARZEN Maximilian" userId="S::s1827105@ed.ac.uk::c60461ba-f535-42c3-b0e2-5ac881ca8955" providerId="AD" clId="Web-{1D0D3480-0B20-B714-CEC1-AFAE1B748B9D}" dt="2022-02-16T13:38:54.457" v="7"/>
          <ac:spMkLst>
            <pc:docMk/>
            <pc:sldMk cId="2516103781" sldId="663"/>
            <ac:spMk id="3" creationId="{798473CA-F12A-4AAF-BE82-9DFB417BCCB7}"/>
          </ac:spMkLst>
        </pc:spChg>
      </pc:sldChg>
      <pc:sldChg chg="new del">
        <pc:chgData name="PARZEN Maximilian" userId="S::s1827105@ed.ac.uk::c60461ba-f535-42c3-b0e2-5ac881ca8955" providerId="AD" clId="Web-{1D0D3480-0B20-B714-CEC1-AFAE1B748B9D}" dt="2022-02-16T13:38:58.692" v="9"/>
        <pc:sldMkLst>
          <pc:docMk/>
          <pc:sldMk cId="108706580" sldId="664"/>
        </pc:sldMkLst>
      </pc:sldChg>
      <pc:sldChg chg="addSp delSp modSp new">
        <pc:chgData name="PARZEN Maximilian" userId="S::s1827105@ed.ac.uk::c60461ba-f535-42c3-b0e2-5ac881ca8955" providerId="AD" clId="Web-{1D0D3480-0B20-B714-CEC1-AFAE1B748B9D}" dt="2022-02-16T13:49:55.240" v="174" actId="1076"/>
        <pc:sldMkLst>
          <pc:docMk/>
          <pc:sldMk cId="1871921596" sldId="664"/>
        </pc:sldMkLst>
        <pc:spChg chg="add mod">
          <ac:chgData name="PARZEN Maximilian" userId="S::s1827105@ed.ac.uk::c60461ba-f535-42c3-b0e2-5ac881ca8955" providerId="AD" clId="Web-{1D0D3480-0B20-B714-CEC1-AFAE1B748B9D}" dt="2022-02-16T13:44:46.326" v="72" actId="1076"/>
          <ac:spMkLst>
            <pc:docMk/>
            <pc:sldMk cId="1871921596" sldId="664"/>
            <ac:spMk id="7" creationId="{C831E3C5-43F7-4022-9194-BF86703E8592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7:59.097" v="123" actId="1076"/>
          <ac:spMkLst>
            <pc:docMk/>
            <pc:sldMk cId="1871921596" sldId="664"/>
            <ac:spMk id="9" creationId="{3E5F38DC-DB32-4CF7-B932-8A2B13EFDCBC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8:02.784" v="124" actId="1076"/>
          <ac:spMkLst>
            <pc:docMk/>
            <pc:sldMk cId="1871921596" sldId="664"/>
            <ac:spMk id="10" creationId="{A3F094AB-B35B-4F07-8FA7-61C5D4BB4CD6}"/>
          </ac:spMkLst>
        </pc:spChg>
        <pc:spChg chg="add del">
          <ac:chgData name="PARZEN Maximilian" userId="S::s1827105@ed.ac.uk::c60461ba-f535-42c3-b0e2-5ac881ca8955" providerId="AD" clId="Web-{1D0D3480-0B20-B714-CEC1-AFAE1B748B9D}" dt="2022-02-16T13:48:41.083" v="132"/>
          <ac:spMkLst>
            <pc:docMk/>
            <pc:sldMk cId="1871921596" sldId="664"/>
            <ac:spMk id="15" creationId="{FA1D43E0-5B3A-4B5C-ABE1-5FD42B93CA56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9:55.240" v="174" actId="1076"/>
          <ac:spMkLst>
            <pc:docMk/>
            <pc:sldMk cId="1871921596" sldId="664"/>
            <ac:spMk id="16" creationId="{B2162CCD-C4C9-4404-9BB0-094CFD5D2D46}"/>
          </ac:spMkLst>
        </pc:spChg>
        <pc:grpChg chg="add mod">
          <ac:chgData name="PARZEN Maximilian" userId="S::s1827105@ed.ac.uk::c60461ba-f535-42c3-b0e2-5ac881ca8955" providerId="AD" clId="Web-{1D0D3480-0B20-B714-CEC1-AFAE1B748B9D}" dt="2022-02-16T13:48:30.769" v="130" actId="14100"/>
          <ac:grpSpMkLst>
            <pc:docMk/>
            <pc:sldMk cId="1871921596" sldId="664"/>
            <ac:grpSpMk id="14" creationId="{B3A6CD13-463E-45CC-9B87-D6EB42AF9E1E}"/>
          </ac:grpSpMkLst>
        </pc:grpChg>
        <pc:picChg chg="add del mod">
          <ac:chgData name="PARZEN Maximilian" userId="S::s1827105@ed.ac.uk::c60461ba-f535-42c3-b0e2-5ac881ca8955" providerId="AD" clId="Web-{1D0D3480-0B20-B714-CEC1-AFAE1B748B9D}" dt="2022-02-16T13:39:57.412" v="19"/>
          <ac:picMkLst>
            <pc:docMk/>
            <pc:sldMk cId="1871921596" sldId="664"/>
            <ac:picMk id="3" creationId="{53B0C97B-C879-4BE5-A102-9F7EB7E02883}"/>
          </ac:picMkLst>
        </pc:picChg>
        <pc:picChg chg="add del mod">
          <ac:chgData name="PARZEN Maximilian" userId="S::s1827105@ed.ac.uk::c60461ba-f535-42c3-b0e2-5ac881ca8955" providerId="AD" clId="Web-{1D0D3480-0B20-B714-CEC1-AFAE1B748B9D}" dt="2022-02-16T13:41:18.445" v="26"/>
          <ac:picMkLst>
            <pc:docMk/>
            <pc:sldMk cId="1871921596" sldId="664"/>
            <ac:picMk id="4" creationId="{78A490B3-4832-44EC-80C6-D73C5CB278CD}"/>
          </ac:picMkLst>
        </pc:picChg>
        <pc:picChg chg="add mod modCrop">
          <ac:chgData name="PARZEN Maximilian" userId="S::s1827105@ed.ac.uk::c60461ba-f535-42c3-b0e2-5ac881ca8955" providerId="AD" clId="Web-{1D0D3480-0B20-B714-CEC1-AFAE1B748B9D}" dt="2022-02-16T13:46:27.141" v="111"/>
          <ac:picMkLst>
            <pc:docMk/>
            <pc:sldMk cId="1871921596" sldId="664"/>
            <ac:picMk id="5" creationId="{E6C2F236-E123-4A0F-B38B-7853CBF614F5}"/>
          </ac:picMkLst>
        </pc:picChg>
        <pc:picChg chg="add mod">
          <ac:chgData name="PARZEN Maximilian" userId="S::s1827105@ed.ac.uk::c60461ba-f535-42c3-b0e2-5ac881ca8955" providerId="AD" clId="Web-{1D0D3480-0B20-B714-CEC1-AFAE1B748B9D}" dt="2022-02-16T13:44:44.388" v="71" actId="1076"/>
          <ac:picMkLst>
            <pc:docMk/>
            <pc:sldMk cId="1871921596" sldId="664"/>
            <ac:picMk id="6" creationId="{2DBEF0D1-2DE3-4423-AA78-BA2C2D0933B1}"/>
          </ac:picMkLst>
        </pc:picChg>
        <pc:picChg chg="add mod">
          <ac:chgData name="PARZEN Maximilian" userId="S::s1827105@ed.ac.uk::c60461ba-f535-42c3-b0e2-5ac881ca8955" providerId="AD" clId="Web-{1D0D3480-0B20-B714-CEC1-AFAE1B748B9D}" dt="2022-02-16T13:48:14.269" v="126" actId="1076"/>
          <ac:picMkLst>
            <pc:docMk/>
            <pc:sldMk cId="1871921596" sldId="664"/>
            <ac:picMk id="8" creationId="{8ACFA37C-7E94-4515-82A6-41527FC253F5}"/>
          </ac:picMkLst>
        </pc:picChg>
      </pc:sldChg>
      <pc:sldChg chg="addSp delSp modSp new ord">
        <pc:chgData name="PARZEN Maximilian" userId="S::s1827105@ed.ac.uk::c60461ba-f535-42c3-b0e2-5ac881ca8955" providerId="AD" clId="Web-{1D0D3480-0B20-B714-CEC1-AFAE1B748B9D}" dt="2022-02-16T13:55:03.874" v="233"/>
        <pc:sldMkLst>
          <pc:docMk/>
          <pc:sldMk cId="3044309988" sldId="665"/>
        </pc:sldMkLst>
        <pc:spChg chg="del">
          <ac:chgData name="PARZEN Maximilian" userId="S::s1827105@ed.ac.uk::c60461ba-f535-42c3-b0e2-5ac881ca8955" providerId="AD" clId="Web-{1D0D3480-0B20-B714-CEC1-AFAE1B748B9D}" dt="2022-02-16T13:52:16.744" v="176"/>
          <ac:spMkLst>
            <pc:docMk/>
            <pc:sldMk cId="3044309988" sldId="665"/>
            <ac:spMk id="3" creationId="{373DA9CA-FA64-42D6-9721-CD4313FF2718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52:51.855" v="190" actId="1076"/>
          <ac:spMkLst>
            <pc:docMk/>
            <pc:sldMk cId="3044309988" sldId="665"/>
            <ac:spMk id="6" creationId="{B8BE6371-C573-4579-9FC1-147997126EB6}"/>
          </ac:spMkLst>
        </pc:spChg>
        <pc:picChg chg="add mod">
          <ac:chgData name="PARZEN Maximilian" userId="S::s1827105@ed.ac.uk::c60461ba-f535-42c3-b0e2-5ac881ca8955" providerId="AD" clId="Web-{1D0D3480-0B20-B714-CEC1-AFAE1B748B9D}" dt="2022-02-16T13:52:26.979" v="182" actId="1076"/>
          <ac:picMkLst>
            <pc:docMk/>
            <pc:sldMk cId="3044309988" sldId="665"/>
            <ac:picMk id="4" creationId="{48ECBA29-EA6A-4EE4-9545-68376CA7860B}"/>
          </ac:picMkLst>
        </pc:picChg>
      </pc:sldChg>
      <pc:sldChg chg="addSp delSp modSp new">
        <pc:chgData name="PARZEN Maximilian" userId="S::s1827105@ed.ac.uk::c60461ba-f535-42c3-b0e2-5ac881ca8955" providerId="AD" clId="Web-{1D0D3480-0B20-B714-CEC1-AFAE1B748B9D}" dt="2022-02-16T13:54:20.404" v="232" actId="14100"/>
        <pc:sldMkLst>
          <pc:docMk/>
          <pc:sldMk cId="2734091058" sldId="666"/>
        </pc:sldMkLst>
        <pc:spChg chg="del">
          <ac:chgData name="PARZEN Maximilian" userId="S::s1827105@ed.ac.uk::c60461ba-f535-42c3-b0e2-5ac881ca8955" providerId="AD" clId="Web-{1D0D3480-0B20-B714-CEC1-AFAE1B748B9D}" dt="2022-02-16T13:53:10.043" v="193"/>
          <ac:spMkLst>
            <pc:docMk/>
            <pc:sldMk cId="2734091058" sldId="666"/>
            <ac:spMk id="3" creationId="{C565DE8A-8A9A-4E0F-9DB5-BE3C55BEFD9A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54:20.404" v="232" actId="14100"/>
          <ac:spMkLst>
            <pc:docMk/>
            <pc:sldMk cId="2734091058" sldId="666"/>
            <ac:spMk id="6" creationId="{AA7B9EA3-00B3-4066-9FD3-FD1B58A1E721}"/>
          </ac:spMkLst>
        </pc:spChg>
        <pc:picChg chg="add mod">
          <ac:chgData name="PARZEN Maximilian" userId="S::s1827105@ed.ac.uk::c60461ba-f535-42c3-b0e2-5ac881ca8955" providerId="AD" clId="Web-{1D0D3480-0B20-B714-CEC1-AFAE1B748B9D}" dt="2022-02-16T13:53:42.997" v="200" actId="1076"/>
          <ac:picMkLst>
            <pc:docMk/>
            <pc:sldMk cId="2734091058" sldId="666"/>
            <ac:picMk id="4" creationId="{F430D8DA-F574-4E84-8C21-26093BA22B1A}"/>
          </ac:picMkLst>
        </pc:picChg>
      </pc:sldChg>
      <pc:sldChg chg="add replId">
        <pc:chgData name="PARZEN Maximilian" userId="S::s1827105@ed.ac.uk::c60461ba-f535-42c3-b0e2-5ac881ca8955" providerId="AD" clId="Web-{1D0D3480-0B20-B714-CEC1-AFAE1B748B9D}" dt="2022-02-16T13:55:07.515" v="234"/>
        <pc:sldMkLst>
          <pc:docMk/>
          <pc:sldMk cId="3695341598" sldId="667"/>
        </pc:sldMkLst>
      </pc:sldChg>
    </pc:docChg>
  </pc:docChgLst>
  <pc:docChgLst>
    <pc:chgData name="PARZEN Maximilian" userId="S::s1827105@ed.ac.uk::c60461ba-f535-42c3-b0e2-5ac881ca8955" providerId="AD" clId="Web-{30E4EB56-E4C9-4A0C-A967-0D7163A85996}"/>
    <pc:docChg chg="addSld modSld sldOrd">
      <pc:chgData name="PARZEN Maximilian" userId="S::s1827105@ed.ac.uk::c60461ba-f535-42c3-b0e2-5ac881ca8955" providerId="AD" clId="Web-{30E4EB56-E4C9-4A0C-A967-0D7163A85996}" dt="2022-04-11T12:47:42.539" v="637" actId="14100"/>
      <pc:docMkLst>
        <pc:docMk/>
      </pc:docMkLst>
      <pc:sldChg chg="addSp delSp modSp ord">
        <pc:chgData name="PARZEN Maximilian" userId="S::s1827105@ed.ac.uk::c60461ba-f535-42c3-b0e2-5ac881ca8955" providerId="AD" clId="Web-{30E4EB56-E4C9-4A0C-A967-0D7163A85996}" dt="2022-04-11T12:47:42.539" v="637" actId="14100"/>
        <pc:sldMkLst>
          <pc:docMk/>
          <pc:sldMk cId="933501206" sldId="645"/>
        </pc:sldMkLst>
        <pc:spChg chg="add del mod topLvl">
          <ac:chgData name="PARZEN Maximilian" userId="S::s1827105@ed.ac.uk::c60461ba-f535-42c3-b0e2-5ac881ca8955" providerId="AD" clId="Web-{30E4EB56-E4C9-4A0C-A967-0D7163A85996}" dt="2022-04-11T12:39:54.016" v="377"/>
          <ac:spMkLst>
            <pc:docMk/>
            <pc:sldMk cId="933501206" sldId="645"/>
            <ac:spMk id="3" creationId="{6818DFEE-B544-CE76-9A0F-DB6BD8B069F4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0:36.532" v="408" actId="14100"/>
          <ac:spMkLst>
            <pc:docMk/>
            <pc:sldMk cId="933501206" sldId="645"/>
            <ac:spMk id="6" creationId="{AA0EED69-75DA-1E10-CB3B-A4207960F930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78"/>
          <ac:spMkLst>
            <pc:docMk/>
            <pc:sldMk cId="933501206" sldId="645"/>
            <ac:spMk id="9" creationId="{25F45A18-6ABC-55C2-1FC6-8DFDD4743A01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79"/>
          <ac:spMkLst>
            <pc:docMk/>
            <pc:sldMk cId="933501206" sldId="645"/>
            <ac:spMk id="10" creationId="{F45F7D25-FE4C-538B-57C0-0EFC3AB0C882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0"/>
          <ac:spMkLst>
            <pc:docMk/>
            <pc:sldMk cId="933501206" sldId="645"/>
            <ac:spMk id="11" creationId="{7272EB06-9C45-C32C-145D-BC534AD0726A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1"/>
          <ac:spMkLst>
            <pc:docMk/>
            <pc:sldMk cId="933501206" sldId="645"/>
            <ac:spMk id="13" creationId="{1CD852FC-CAC8-544D-2B64-0CC35249F628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2"/>
          <ac:spMkLst>
            <pc:docMk/>
            <pc:sldMk cId="933501206" sldId="645"/>
            <ac:spMk id="14" creationId="{C08D2CEA-D89A-60C5-7596-F2B9A520D86A}"/>
          </ac:spMkLst>
        </pc:spChg>
        <pc:spChg chg="mod">
          <ac:chgData name="PARZEN Maximilian" userId="S::s1827105@ed.ac.uk::c60461ba-f535-42c3-b0e2-5ac881ca8955" providerId="AD" clId="Web-{30E4EB56-E4C9-4A0C-A967-0D7163A85996}" dt="2022-04-11T12:45:33.349" v="528" actId="1076"/>
          <ac:spMkLst>
            <pc:docMk/>
            <pc:sldMk cId="933501206" sldId="645"/>
            <ac:spMk id="15" creationId="{AF04BE3D-27E4-4915-9C73-41BAAB84A217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3"/>
          <ac:spMkLst>
            <pc:docMk/>
            <pc:sldMk cId="933501206" sldId="645"/>
            <ac:spMk id="16" creationId="{6AD81999-A904-314A-4845-AB4BF43C7B5E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4"/>
          <ac:spMkLst>
            <pc:docMk/>
            <pc:sldMk cId="933501206" sldId="645"/>
            <ac:spMk id="17" creationId="{95ACE99F-6D71-C439-33FB-E29F1B075236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5"/>
          <ac:spMkLst>
            <pc:docMk/>
            <pc:sldMk cId="933501206" sldId="645"/>
            <ac:spMk id="18" creationId="{9ADF2372-6A74-4E39-81DE-7E247EE5377B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6"/>
          <ac:spMkLst>
            <pc:docMk/>
            <pc:sldMk cId="933501206" sldId="645"/>
            <ac:spMk id="19" creationId="{4B89AC34-C1F6-C3FF-C1F9-C11A974F3B0B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7"/>
          <ac:spMkLst>
            <pc:docMk/>
            <pc:sldMk cId="933501206" sldId="645"/>
            <ac:spMk id="20" creationId="{FCD22ECB-B899-51ED-1F6A-B5D016356F00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8"/>
          <ac:spMkLst>
            <pc:docMk/>
            <pc:sldMk cId="933501206" sldId="645"/>
            <ac:spMk id="21" creationId="{E882E389-2238-EC27-7EBA-C443534F0515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89"/>
          <ac:spMkLst>
            <pc:docMk/>
            <pc:sldMk cId="933501206" sldId="645"/>
            <ac:spMk id="22" creationId="{251721BE-4879-43F2-18CE-1C20738BC012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0"/>
          <ac:spMkLst>
            <pc:docMk/>
            <pc:sldMk cId="933501206" sldId="645"/>
            <ac:spMk id="23" creationId="{562E1424-8B52-BC1B-6650-19F9F0B879AF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1"/>
          <ac:spMkLst>
            <pc:docMk/>
            <pc:sldMk cId="933501206" sldId="645"/>
            <ac:spMk id="24" creationId="{A423313F-82F8-02E9-BB9A-9B55508F90B9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2"/>
          <ac:spMkLst>
            <pc:docMk/>
            <pc:sldMk cId="933501206" sldId="645"/>
            <ac:spMk id="25" creationId="{717CD580-0F62-2A4E-9FF0-58972920A186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3"/>
          <ac:spMkLst>
            <pc:docMk/>
            <pc:sldMk cId="933501206" sldId="645"/>
            <ac:spMk id="26" creationId="{966A7F8B-BE39-696D-33EB-39F68E092527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4"/>
          <ac:spMkLst>
            <pc:docMk/>
            <pc:sldMk cId="933501206" sldId="645"/>
            <ac:spMk id="27" creationId="{2024A3AE-CB6E-CE42-C8BE-B466356E08B8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5"/>
          <ac:spMkLst>
            <pc:docMk/>
            <pc:sldMk cId="933501206" sldId="645"/>
            <ac:spMk id="28" creationId="{348775F5-4A08-05CB-A7A5-DC6ED4161527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6"/>
          <ac:spMkLst>
            <pc:docMk/>
            <pc:sldMk cId="933501206" sldId="645"/>
            <ac:spMk id="29" creationId="{0F4DB53F-9FF7-8489-F039-7003C526238D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7"/>
          <ac:spMkLst>
            <pc:docMk/>
            <pc:sldMk cId="933501206" sldId="645"/>
            <ac:spMk id="30" creationId="{1B310D7C-82BF-412C-792A-67CDC944D61B}"/>
          </ac:spMkLst>
        </pc:spChg>
        <pc:spChg chg="add del mod topLvl">
          <ac:chgData name="PARZEN Maximilian" userId="S::s1827105@ed.ac.uk::c60461ba-f535-42c3-b0e2-5ac881ca8955" providerId="AD" clId="Web-{30E4EB56-E4C9-4A0C-A967-0D7163A85996}" dt="2022-04-11T12:39:54.016" v="398"/>
          <ac:spMkLst>
            <pc:docMk/>
            <pc:sldMk cId="933501206" sldId="645"/>
            <ac:spMk id="31" creationId="{B3512C5D-88F7-ACE8-5A87-F03F8D0C3BE6}"/>
          </ac:spMkLst>
        </pc:spChg>
        <pc:spChg chg="add mod ord">
          <ac:chgData name="PARZEN Maximilian" userId="S::s1827105@ed.ac.uk::c60461ba-f535-42c3-b0e2-5ac881ca8955" providerId="AD" clId="Web-{30E4EB56-E4C9-4A0C-A967-0D7163A85996}" dt="2022-04-11T12:39:19.843" v="348" actId="1076"/>
          <ac:spMkLst>
            <pc:docMk/>
            <pc:sldMk cId="933501206" sldId="645"/>
            <ac:spMk id="33" creationId="{0F572A63-6123-41C1-B8E5-9F4C5A8CDC00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0:56.595" v="415" actId="14100"/>
          <ac:spMkLst>
            <pc:docMk/>
            <pc:sldMk cId="933501206" sldId="645"/>
            <ac:spMk id="34" creationId="{66D71FE7-D1C7-D521-5E60-638C32B42546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1:10.001" v="420" actId="1076"/>
          <ac:spMkLst>
            <pc:docMk/>
            <pc:sldMk cId="933501206" sldId="645"/>
            <ac:spMk id="35" creationId="{A241D05A-A772-7A6B-E4E1-9F15C1214782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3:00.331" v="453" actId="1076"/>
          <ac:spMkLst>
            <pc:docMk/>
            <pc:sldMk cId="933501206" sldId="645"/>
            <ac:spMk id="36" creationId="{9F36AB34-4208-2A8E-775F-58D21364A89F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1:48.549" v="432" actId="14100"/>
          <ac:spMkLst>
            <pc:docMk/>
            <pc:sldMk cId="933501206" sldId="645"/>
            <ac:spMk id="37" creationId="{E1A3FD50-91A7-3E98-0447-651669E6B9F7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2:12.065" v="441" actId="1076"/>
          <ac:spMkLst>
            <pc:docMk/>
            <pc:sldMk cId="933501206" sldId="645"/>
            <ac:spMk id="38" creationId="{B4A94B04-2670-77FD-01B1-912039099715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2:25.518" v="446" actId="1076"/>
          <ac:spMkLst>
            <pc:docMk/>
            <pc:sldMk cId="933501206" sldId="645"/>
            <ac:spMk id="39" creationId="{875FCE23-D524-EDD8-1950-95E65A9F5DEC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3:10.706" v="455" actId="1076"/>
          <ac:spMkLst>
            <pc:docMk/>
            <pc:sldMk cId="933501206" sldId="645"/>
            <ac:spMk id="40" creationId="{ABFC27F2-288F-F4E6-23DF-2EA85EDEA471}"/>
          </ac:spMkLst>
        </pc:spChg>
        <pc:spChg chg="add del mod">
          <ac:chgData name="PARZEN Maximilian" userId="S::s1827105@ed.ac.uk::c60461ba-f535-42c3-b0e2-5ac881ca8955" providerId="AD" clId="Web-{30E4EB56-E4C9-4A0C-A967-0D7163A85996}" dt="2022-04-11T12:45:40.180" v="531"/>
          <ac:spMkLst>
            <pc:docMk/>
            <pc:sldMk cId="933501206" sldId="645"/>
            <ac:spMk id="41" creationId="{E6289BCC-D465-ED2C-A178-10ED3C69E65B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4:58.411" v="491" actId="1076"/>
          <ac:spMkLst>
            <pc:docMk/>
            <pc:sldMk cId="933501206" sldId="645"/>
            <ac:spMk id="42" creationId="{422D3C54-78A0-DEA7-BF8E-BC885A7B96B8}"/>
          </ac:spMkLst>
        </pc:spChg>
        <pc:spChg chg="add del mod">
          <ac:chgData name="PARZEN Maximilian" userId="S::s1827105@ed.ac.uk::c60461ba-f535-42c3-b0e2-5ac881ca8955" providerId="AD" clId="Web-{30E4EB56-E4C9-4A0C-A967-0D7163A85996}" dt="2022-04-11T12:44:54.364" v="490"/>
          <ac:spMkLst>
            <pc:docMk/>
            <pc:sldMk cId="933501206" sldId="645"/>
            <ac:spMk id="43" creationId="{C0AF5086-48F0-9187-AC9A-61B3F2AFD580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47:42.539" v="637" actId="14100"/>
          <ac:spMkLst>
            <pc:docMk/>
            <pc:sldMk cId="933501206" sldId="645"/>
            <ac:spMk id="44" creationId="{FA2A9B04-8CD5-4E8E-3899-35FAD4A70A18}"/>
          </ac:spMkLst>
        </pc:spChg>
        <pc:grpChg chg="add del mod">
          <ac:chgData name="PARZEN Maximilian" userId="S::s1827105@ed.ac.uk::c60461ba-f535-42c3-b0e2-5ac881ca8955" providerId="AD" clId="Web-{30E4EB56-E4C9-4A0C-A967-0D7163A85996}" dt="2022-04-11T12:39:44.328" v="350"/>
          <ac:grpSpMkLst>
            <pc:docMk/>
            <pc:sldMk cId="933501206" sldId="645"/>
            <ac:grpSpMk id="4" creationId="{DD508E6D-789A-54BA-7D0A-153E3FD29B11}"/>
          </ac:grpSpMkLst>
        </pc:grpChg>
        <pc:picChg chg="add del topLvl">
          <ac:chgData name="PARZEN Maximilian" userId="S::s1827105@ed.ac.uk::c60461ba-f535-42c3-b0e2-5ac881ca8955" providerId="AD" clId="Web-{30E4EB56-E4C9-4A0C-A967-0D7163A85996}" dt="2022-04-11T12:39:54.016" v="375"/>
          <ac:picMkLst>
            <pc:docMk/>
            <pc:sldMk cId="933501206" sldId="645"/>
            <ac:picMk id="5" creationId="{83CEFBF0-D802-4756-A32F-6A3A5E468241}"/>
          </ac:picMkLst>
        </pc:picChg>
        <pc:picChg chg="add del mod topLvl modCrop">
          <ac:chgData name="PARZEN Maximilian" userId="S::s1827105@ed.ac.uk::c60461ba-f535-42c3-b0e2-5ac881ca8955" providerId="AD" clId="Web-{30E4EB56-E4C9-4A0C-A967-0D7163A85996}" dt="2022-04-11T12:40:05.828" v="400"/>
          <ac:picMkLst>
            <pc:docMk/>
            <pc:sldMk cId="933501206" sldId="645"/>
            <ac:picMk id="7" creationId="{8FB10057-6BA1-439D-8F0A-555796AF9D62}"/>
          </ac:picMkLst>
        </pc:picChg>
        <pc:picChg chg="add mod modCrop">
          <ac:chgData name="PARZEN Maximilian" userId="S::s1827105@ed.ac.uk::c60461ba-f535-42c3-b0e2-5ac881ca8955" providerId="AD" clId="Web-{30E4EB56-E4C9-4A0C-A967-0D7163A85996}" dt="2022-04-11T12:38:26.076" v="340"/>
          <ac:picMkLst>
            <pc:docMk/>
            <pc:sldMk cId="933501206" sldId="645"/>
            <ac:picMk id="32" creationId="{2338A424-496C-2ED7-DF38-C496D9606808}"/>
          </ac:picMkLst>
        </pc:picChg>
      </pc:sldChg>
      <pc:sldChg chg="ord">
        <pc:chgData name="PARZEN Maximilian" userId="S::s1827105@ed.ac.uk::c60461ba-f535-42c3-b0e2-5ac881ca8955" providerId="AD" clId="Web-{30E4EB56-E4C9-4A0C-A967-0D7163A85996}" dt="2022-04-11T12:25:05.502" v="184"/>
        <pc:sldMkLst>
          <pc:docMk/>
          <pc:sldMk cId="1318250737" sldId="651"/>
        </pc:sldMkLst>
      </pc:sldChg>
      <pc:sldChg chg="modSp">
        <pc:chgData name="PARZEN Maximilian" userId="S::s1827105@ed.ac.uk::c60461ba-f535-42c3-b0e2-5ac881ca8955" providerId="AD" clId="Web-{30E4EB56-E4C9-4A0C-A967-0D7163A85996}" dt="2022-04-11T12:18:13.558" v="182" actId="1076"/>
        <pc:sldMkLst>
          <pc:docMk/>
          <pc:sldMk cId="3827312652" sldId="676"/>
        </pc:sldMkLst>
        <pc:spChg chg="mod">
          <ac:chgData name="PARZEN Maximilian" userId="S::s1827105@ed.ac.uk::c60461ba-f535-42c3-b0e2-5ac881ca8955" providerId="AD" clId="Web-{30E4EB56-E4C9-4A0C-A967-0D7163A85996}" dt="2022-04-11T12:18:11.120" v="181" actId="1076"/>
          <ac:spMkLst>
            <pc:docMk/>
            <pc:sldMk cId="3827312652" sldId="676"/>
            <ac:spMk id="34" creationId="{8EA0F217-C5AF-4248-2898-90F0F02AF67D}"/>
          </ac:spMkLst>
        </pc:spChg>
        <pc:cxnChg chg="mod">
          <ac:chgData name="PARZEN Maximilian" userId="S::s1827105@ed.ac.uk::c60461ba-f535-42c3-b0e2-5ac881ca8955" providerId="AD" clId="Web-{30E4EB56-E4C9-4A0C-A967-0D7163A85996}" dt="2022-04-11T12:18:13.558" v="182" actId="1076"/>
          <ac:cxnSpMkLst>
            <pc:docMk/>
            <pc:sldMk cId="3827312652" sldId="676"/>
            <ac:cxnSpMk id="44" creationId="{8EB608C5-D039-C29F-746E-47D3C185A3CD}"/>
          </ac:cxnSpMkLst>
        </pc:cxnChg>
      </pc:sldChg>
      <pc:sldChg chg="addSp delSp modSp">
        <pc:chgData name="PARZEN Maximilian" userId="S::s1827105@ed.ac.uk::c60461ba-f535-42c3-b0e2-5ac881ca8955" providerId="AD" clId="Web-{30E4EB56-E4C9-4A0C-A967-0D7163A85996}" dt="2022-04-11T12:23:51.469" v="183"/>
        <pc:sldMkLst>
          <pc:docMk/>
          <pc:sldMk cId="1695333146" sldId="678"/>
        </pc:sldMkLst>
        <pc:spChg chg="add mod">
          <ac:chgData name="PARZEN Maximilian" userId="S::s1827105@ed.ac.uk::c60461ba-f535-42c3-b0e2-5ac881ca8955" providerId="AD" clId="Web-{30E4EB56-E4C9-4A0C-A967-0D7163A85996}" dt="2022-04-11T12:08:56.487" v="73" actId="14100"/>
          <ac:spMkLst>
            <pc:docMk/>
            <pc:sldMk cId="1695333146" sldId="678"/>
            <ac:spMk id="5" creationId="{DD7259EF-8674-860E-6EDB-9648E31ACD11}"/>
          </ac:spMkLst>
        </pc:spChg>
        <pc:spChg chg="add del mod">
          <ac:chgData name="PARZEN Maximilian" userId="S::s1827105@ed.ac.uk::c60461ba-f535-42c3-b0e2-5ac881ca8955" providerId="AD" clId="Web-{30E4EB56-E4C9-4A0C-A967-0D7163A85996}" dt="2022-04-11T12:23:51.469" v="183"/>
          <ac:spMkLst>
            <pc:docMk/>
            <pc:sldMk cId="1695333146" sldId="678"/>
            <ac:spMk id="6" creationId="{C6917883-641B-CB52-6F2B-88FD3DBA3377}"/>
          </ac:spMkLst>
        </pc:spChg>
        <pc:spChg chg="del">
          <ac:chgData name="PARZEN Maximilian" userId="S::s1827105@ed.ac.uk::c60461ba-f535-42c3-b0e2-5ac881ca8955" providerId="AD" clId="Web-{30E4EB56-E4C9-4A0C-A967-0D7163A85996}" dt="2022-04-11T12:08:09.158" v="46"/>
          <ac:spMkLst>
            <pc:docMk/>
            <pc:sldMk cId="1695333146" sldId="678"/>
            <ac:spMk id="14" creationId="{BE78A207-56E6-0E42-5172-62CC89597CCF}"/>
          </ac:spMkLst>
        </pc:spChg>
        <pc:grpChg chg="add mod">
          <ac:chgData name="PARZEN Maximilian" userId="S::s1827105@ed.ac.uk::c60461ba-f535-42c3-b0e2-5ac881ca8955" providerId="AD" clId="Web-{30E4EB56-E4C9-4A0C-A967-0D7163A85996}" dt="2022-04-11T12:08:24.768" v="48" actId="1076"/>
          <ac:grpSpMkLst>
            <pc:docMk/>
            <pc:sldMk cId="1695333146" sldId="678"/>
            <ac:grpSpMk id="3" creationId="{860E0D12-036E-79AC-D244-3299397B1543}"/>
          </ac:grpSpMkLst>
        </pc:grpChg>
        <pc:picChg chg="mod">
          <ac:chgData name="PARZEN Maximilian" userId="S::s1827105@ed.ac.uk::c60461ba-f535-42c3-b0e2-5ac881ca8955" providerId="AD" clId="Web-{30E4EB56-E4C9-4A0C-A967-0D7163A85996}" dt="2022-04-11T12:05:36.406" v="23" actId="14100"/>
          <ac:picMkLst>
            <pc:docMk/>
            <pc:sldMk cId="1695333146" sldId="678"/>
            <ac:picMk id="4" creationId="{332C9DCB-BA60-DBF0-5E0D-EA2271675D21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22" actId="14100"/>
          <ac:picMkLst>
            <pc:docMk/>
            <pc:sldMk cId="1695333146" sldId="678"/>
            <ac:picMk id="7" creationId="{FEDD6943-21C9-2804-1697-0AC1FE8716A4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21" actId="14100"/>
          <ac:picMkLst>
            <pc:docMk/>
            <pc:sldMk cId="1695333146" sldId="678"/>
            <ac:picMk id="10" creationId="{FE64FA47-D353-BAEE-14E1-2545087374CB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20" actId="14100"/>
          <ac:picMkLst>
            <pc:docMk/>
            <pc:sldMk cId="1695333146" sldId="678"/>
            <ac:picMk id="13" creationId="{73D360A1-BD0D-8579-84F2-777E585ADC26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19" actId="14100"/>
          <ac:picMkLst>
            <pc:docMk/>
            <pc:sldMk cId="1695333146" sldId="678"/>
            <ac:picMk id="15" creationId="{B26B3C84-39C0-94B1-B647-E15885A76C78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18" actId="14100"/>
          <ac:picMkLst>
            <pc:docMk/>
            <pc:sldMk cId="1695333146" sldId="678"/>
            <ac:picMk id="16" creationId="{472EFD21-37FF-08CF-07FF-8E94A8F95A06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17" actId="14100"/>
          <ac:picMkLst>
            <pc:docMk/>
            <pc:sldMk cId="1695333146" sldId="678"/>
            <ac:picMk id="19" creationId="{19855C56-EF28-765C-270D-0756F350353D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406" v="24" actId="14100"/>
          <ac:picMkLst>
            <pc:docMk/>
            <pc:sldMk cId="1695333146" sldId="678"/>
            <ac:picMk id="20" creationId="{856C7278-5576-632D-2FCA-ECED5E1D1459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16" actId="14100"/>
          <ac:picMkLst>
            <pc:docMk/>
            <pc:sldMk cId="1695333146" sldId="678"/>
            <ac:picMk id="22" creationId="{9B8E4483-FB73-CF28-E446-D9F2C9DAC0B8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15" actId="14100"/>
          <ac:picMkLst>
            <pc:docMk/>
            <pc:sldMk cId="1695333146" sldId="678"/>
            <ac:picMk id="31" creationId="{83F278E5-C878-A911-ABEE-4FBF3BC1A2EF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14" actId="14100"/>
          <ac:picMkLst>
            <pc:docMk/>
            <pc:sldMk cId="1695333146" sldId="678"/>
            <ac:picMk id="68" creationId="{1004D26B-F9ED-D254-723C-1B1EF58D8ED1}"/>
          </ac:picMkLst>
        </pc:picChg>
        <pc:picChg chg="mod">
          <ac:chgData name="PARZEN Maximilian" userId="S::s1827105@ed.ac.uk::c60461ba-f535-42c3-b0e2-5ac881ca8955" providerId="AD" clId="Web-{30E4EB56-E4C9-4A0C-A967-0D7163A85996}" dt="2022-04-11T12:05:36.390" v="13" actId="14100"/>
          <ac:picMkLst>
            <pc:docMk/>
            <pc:sldMk cId="1695333146" sldId="678"/>
            <ac:picMk id="70" creationId="{8D4724C2-2F86-6129-CFA0-232763653B8C}"/>
          </ac:picMkLst>
        </pc:picChg>
      </pc:sldChg>
      <pc:sldChg chg="ord">
        <pc:chgData name="PARZEN Maximilian" userId="S::s1827105@ed.ac.uk::c60461ba-f535-42c3-b0e2-5ac881ca8955" providerId="AD" clId="Web-{30E4EB56-E4C9-4A0C-A967-0D7163A85996}" dt="2022-04-11T12:25:05.502" v="185"/>
        <pc:sldMkLst>
          <pc:docMk/>
          <pc:sldMk cId="2016211427" sldId="681"/>
        </pc:sldMkLst>
      </pc:sldChg>
      <pc:sldChg chg="addSp delSp modSp">
        <pc:chgData name="PARZEN Maximilian" userId="S::s1827105@ed.ac.uk::c60461ba-f535-42c3-b0e2-5ac881ca8955" providerId="AD" clId="Web-{30E4EB56-E4C9-4A0C-A967-0D7163A85996}" dt="2022-04-11T12:29:33.115" v="261" actId="20577"/>
        <pc:sldMkLst>
          <pc:docMk/>
          <pc:sldMk cId="1853615275" sldId="683"/>
        </pc:sldMkLst>
        <pc:spChg chg="mod">
          <ac:chgData name="PARZEN Maximilian" userId="S::s1827105@ed.ac.uk::c60461ba-f535-42c3-b0e2-5ac881ca8955" providerId="AD" clId="Web-{30E4EB56-E4C9-4A0C-A967-0D7163A85996}" dt="2022-04-11T12:29:33.115" v="261" actId="20577"/>
          <ac:spMkLst>
            <pc:docMk/>
            <pc:sldMk cId="1853615275" sldId="683"/>
            <ac:spMk id="6" creationId="{CCDB6440-B451-171D-7173-BE68A70A03E0}"/>
          </ac:spMkLst>
        </pc:spChg>
        <pc:spChg chg="add mod">
          <ac:chgData name="PARZEN Maximilian" userId="S::s1827105@ed.ac.uk::c60461ba-f535-42c3-b0e2-5ac881ca8955" providerId="AD" clId="Web-{30E4EB56-E4C9-4A0C-A967-0D7163A85996}" dt="2022-04-11T12:16:06.009" v="176" actId="1076"/>
          <ac:spMkLst>
            <pc:docMk/>
            <pc:sldMk cId="1853615275" sldId="683"/>
            <ac:spMk id="7" creationId="{217A62CA-D83A-4CDC-5022-BD0D5F17BEBF}"/>
          </ac:spMkLst>
        </pc:spChg>
        <pc:spChg chg="mod">
          <ac:chgData name="PARZEN Maximilian" userId="S::s1827105@ed.ac.uk::c60461ba-f535-42c3-b0e2-5ac881ca8955" providerId="AD" clId="Web-{30E4EB56-E4C9-4A0C-A967-0D7163A85996}" dt="2022-04-11T12:06:16.734" v="31" actId="1076"/>
          <ac:spMkLst>
            <pc:docMk/>
            <pc:sldMk cId="1853615275" sldId="683"/>
            <ac:spMk id="14" creationId="{BE78A207-56E6-0E42-5172-62CC89597CCF}"/>
          </ac:spMkLst>
        </pc:spChg>
        <pc:spChg chg="topLvl">
          <ac:chgData name="PARZEN Maximilian" userId="S::s1827105@ed.ac.uk::c60461ba-f535-42c3-b0e2-5ac881ca8955" providerId="AD" clId="Web-{30E4EB56-E4C9-4A0C-A967-0D7163A85996}" dt="2022-04-11T12:13:17.022" v="115"/>
          <ac:spMkLst>
            <pc:docMk/>
            <pc:sldMk cId="1853615275" sldId="683"/>
            <ac:spMk id="34" creationId="{F25E2960-35A3-58C3-8A7B-5DD53B7B8746}"/>
          </ac:spMkLst>
        </pc:spChg>
        <pc:spChg chg="topLvl">
          <ac:chgData name="PARZEN Maximilian" userId="S::s1827105@ed.ac.uk::c60461ba-f535-42c3-b0e2-5ac881ca8955" providerId="AD" clId="Web-{30E4EB56-E4C9-4A0C-A967-0D7163A85996}" dt="2022-04-11T12:13:17.022" v="115"/>
          <ac:spMkLst>
            <pc:docMk/>
            <pc:sldMk cId="1853615275" sldId="683"/>
            <ac:spMk id="37" creationId="{D791F82A-2A88-34CE-8A05-4491A0953E8F}"/>
          </ac:spMkLst>
        </pc:spChg>
        <pc:grpChg chg="add del mod">
          <ac:chgData name="PARZEN Maximilian" userId="S::s1827105@ed.ac.uk::c60461ba-f535-42c3-b0e2-5ac881ca8955" providerId="AD" clId="Web-{30E4EB56-E4C9-4A0C-A967-0D7163A85996}" dt="2022-04-11T12:13:17.022" v="115"/>
          <ac:grpSpMkLst>
            <pc:docMk/>
            <pc:sldMk cId="1853615275" sldId="683"/>
            <ac:grpSpMk id="4" creationId="{D46B36A7-644C-BA6A-823B-3A8A17DF4433}"/>
          </ac:grpSpMkLst>
        </pc:grpChg>
        <pc:picChg chg="mod topLvl modCrop">
          <ac:chgData name="PARZEN Maximilian" userId="S::s1827105@ed.ac.uk::c60461ba-f535-42c3-b0e2-5ac881ca8955" providerId="AD" clId="Web-{30E4EB56-E4C9-4A0C-A967-0D7163A85996}" dt="2022-04-11T12:13:36.585" v="117"/>
          <ac:picMkLst>
            <pc:docMk/>
            <pc:sldMk cId="1853615275" sldId="683"/>
            <ac:picMk id="5" creationId="{82537823-F2DB-ED1D-AB28-5B07E7B8049B}"/>
          </ac:picMkLst>
        </pc:picChg>
      </pc:sldChg>
      <pc:sldChg chg="new">
        <pc:chgData name="PARZEN Maximilian" userId="S::s1827105@ed.ac.uk::c60461ba-f535-42c3-b0e2-5ac881ca8955" providerId="AD" clId="Web-{30E4EB56-E4C9-4A0C-A967-0D7163A85996}" dt="2022-04-11T12:05:17.702" v="0"/>
        <pc:sldMkLst>
          <pc:docMk/>
          <pc:sldMk cId="3040419422" sldId="684"/>
        </pc:sldMkLst>
      </pc:sldChg>
    </pc:docChg>
  </pc:docChgLst>
  <pc:docChgLst>
    <pc:chgData name="PARZEN Maximilian" userId="S::s1827105@ed.ac.uk::c60461ba-f535-42c3-b0e2-5ac881ca8955" providerId="AD" clId="Web-{93441F59-5E4A-5BF4-1320-D9A3C693E60D}"/>
    <pc:docChg chg="delSld modSld">
      <pc:chgData name="PARZEN Maximilian" userId="S::s1827105@ed.ac.uk::c60461ba-f535-42c3-b0e2-5ac881ca8955" providerId="AD" clId="Web-{93441F59-5E4A-5BF4-1320-D9A3C693E60D}" dt="2022-02-16T14:58:22.127" v="106"/>
      <pc:docMkLst>
        <pc:docMk/>
      </pc:docMkLst>
      <pc:sldChg chg="del">
        <pc:chgData name="PARZEN Maximilian" userId="S::s1827105@ed.ac.uk::c60461ba-f535-42c3-b0e2-5ac881ca8955" providerId="AD" clId="Web-{93441F59-5E4A-5BF4-1320-D9A3C693E60D}" dt="2022-02-16T14:43:26.282" v="83"/>
        <pc:sldMkLst>
          <pc:docMk/>
          <pc:sldMk cId="567251947" sldId="400"/>
        </pc:sldMkLst>
      </pc:sldChg>
      <pc:sldChg chg="del">
        <pc:chgData name="PARZEN Maximilian" userId="S::s1827105@ed.ac.uk::c60461ba-f535-42c3-b0e2-5ac881ca8955" providerId="AD" clId="Web-{93441F59-5E4A-5BF4-1320-D9A3C693E60D}" dt="2022-02-16T14:42:48.920" v="67"/>
        <pc:sldMkLst>
          <pc:docMk/>
          <pc:sldMk cId="3799301757" sldId="467"/>
        </pc:sldMkLst>
      </pc:sldChg>
      <pc:sldChg chg="del">
        <pc:chgData name="PARZEN Maximilian" userId="S::s1827105@ed.ac.uk::c60461ba-f535-42c3-b0e2-5ac881ca8955" providerId="AD" clId="Web-{93441F59-5E4A-5BF4-1320-D9A3C693E60D}" dt="2022-02-16T14:42:37.638" v="55"/>
        <pc:sldMkLst>
          <pc:docMk/>
          <pc:sldMk cId="722121755" sldId="469"/>
        </pc:sldMkLst>
      </pc:sldChg>
      <pc:sldChg chg="del">
        <pc:chgData name="PARZEN Maximilian" userId="S::s1827105@ed.ac.uk::c60461ba-f535-42c3-b0e2-5ac881ca8955" providerId="AD" clId="Web-{93441F59-5E4A-5BF4-1320-D9A3C693E60D}" dt="2022-02-16T14:42:41.170" v="58"/>
        <pc:sldMkLst>
          <pc:docMk/>
          <pc:sldMk cId="2529183879" sldId="490"/>
        </pc:sldMkLst>
      </pc:sldChg>
      <pc:sldChg chg="del">
        <pc:chgData name="PARZEN Maximilian" userId="S::s1827105@ed.ac.uk::c60461ba-f535-42c3-b0e2-5ac881ca8955" providerId="AD" clId="Web-{93441F59-5E4A-5BF4-1320-D9A3C693E60D}" dt="2022-02-16T14:42:47.326" v="64"/>
        <pc:sldMkLst>
          <pc:docMk/>
          <pc:sldMk cId="1859788214" sldId="493"/>
        </pc:sldMkLst>
      </pc:sldChg>
      <pc:sldChg chg="del">
        <pc:chgData name="PARZEN Maximilian" userId="S::s1827105@ed.ac.uk::c60461ba-f535-42c3-b0e2-5ac881ca8955" providerId="AD" clId="Web-{93441F59-5E4A-5BF4-1320-D9A3C693E60D}" dt="2022-02-16T14:43:06.922" v="76"/>
        <pc:sldMkLst>
          <pc:docMk/>
          <pc:sldMk cId="1655115429" sldId="494"/>
        </pc:sldMkLst>
      </pc:sldChg>
      <pc:sldChg chg="del">
        <pc:chgData name="PARZEN Maximilian" userId="S::s1827105@ed.ac.uk::c60461ba-f535-42c3-b0e2-5ac881ca8955" providerId="AD" clId="Web-{93441F59-5E4A-5BF4-1320-D9A3C693E60D}" dt="2022-02-16T14:43:03.062" v="71"/>
        <pc:sldMkLst>
          <pc:docMk/>
          <pc:sldMk cId="2251938504" sldId="495"/>
        </pc:sldMkLst>
      </pc:sldChg>
      <pc:sldChg chg="del">
        <pc:chgData name="PARZEN Maximilian" userId="S::s1827105@ed.ac.uk::c60461ba-f535-42c3-b0e2-5ac881ca8955" providerId="AD" clId="Web-{93441F59-5E4A-5BF4-1320-D9A3C693E60D}" dt="2022-02-16T14:42:47.827" v="65"/>
        <pc:sldMkLst>
          <pc:docMk/>
          <pc:sldMk cId="2693488956" sldId="496"/>
        </pc:sldMkLst>
      </pc:sldChg>
      <pc:sldChg chg="del">
        <pc:chgData name="PARZEN Maximilian" userId="S::s1827105@ed.ac.uk::c60461ba-f535-42c3-b0e2-5ac881ca8955" providerId="AD" clId="Web-{93441F59-5E4A-5BF4-1320-D9A3C693E60D}" dt="2022-02-16T14:42:46.561" v="63"/>
        <pc:sldMkLst>
          <pc:docMk/>
          <pc:sldMk cId="3178059470" sldId="509"/>
        </pc:sldMkLst>
      </pc:sldChg>
      <pc:sldChg chg="del">
        <pc:chgData name="PARZEN Maximilian" userId="S::s1827105@ed.ac.uk::c60461ba-f535-42c3-b0e2-5ac881ca8955" providerId="AD" clId="Web-{93441F59-5E4A-5BF4-1320-D9A3C693E60D}" dt="2022-02-16T14:43:06.390" v="74"/>
        <pc:sldMkLst>
          <pc:docMk/>
          <pc:sldMk cId="2184684044" sldId="511"/>
        </pc:sldMkLst>
      </pc:sldChg>
      <pc:sldChg chg="del">
        <pc:chgData name="PARZEN Maximilian" userId="S::s1827105@ed.ac.uk::c60461ba-f535-42c3-b0e2-5ac881ca8955" providerId="AD" clId="Web-{93441F59-5E4A-5BF4-1320-D9A3C693E60D}" dt="2022-02-16T14:42:47.873" v="66"/>
        <pc:sldMkLst>
          <pc:docMk/>
          <pc:sldMk cId="1847740940" sldId="513"/>
        </pc:sldMkLst>
      </pc:sldChg>
      <pc:sldChg chg="del">
        <pc:chgData name="PARZEN Maximilian" userId="S::s1827105@ed.ac.uk::c60461ba-f535-42c3-b0e2-5ac881ca8955" providerId="AD" clId="Web-{93441F59-5E4A-5BF4-1320-D9A3C693E60D}" dt="2022-02-16T14:42:53.202" v="70"/>
        <pc:sldMkLst>
          <pc:docMk/>
          <pc:sldMk cId="2912329503" sldId="514"/>
        </pc:sldMkLst>
      </pc:sldChg>
      <pc:sldChg chg="del">
        <pc:chgData name="PARZEN Maximilian" userId="S::s1827105@ed.ac.uk::c60461ba-f535-42c3-b0e2-5ac881ca8955" providerId="AD" clId="Web-{93441F59-5E4A-5BF4-1320-D9A3C693E60D}" dt="2022-02-16T14:42:51.686" v="69"/>
        <pc:sldMkLst>
          <pc:docMk/>
          <pc:sldMk cId="3523062792" sldId="515"/>
        </pc:sldMkLst>
      </pc:sldChg>
      <pc:sldChg chg="del">
        <pc:chgData name="PARZEN Maximilian" userId="S::s1827105@ed.ac.uk::c60461ba-f535-42c3-b0e2-5ac881ca8955" providerId="AD" clId="Web-{93441F59-5E4A-5BF4-1320-D9A3C693E60D}" dt="2022-02-16T14:42:49.999" v="68"/>
        <pc:sldMkLst>
          <pc:docMk/>
          <pc:sldMk cId="1661446017" sldId="516"/>
        </pc:sldMkLst>
      </pc:sldChg>
      <pc:sldChg chg="del">
        <pc:chgData name="PARZEN Maximilian" userId="S::s1827105@ed.ac.uk::c60461ba-f535-42c3-b0e2-5ac881ca8955" providerId="AD" clId="Web-{93441F59-5E4A-5BF4-1320-D9A3C693E60D}" dt="2022-02-16T14:43:04.390" v="72"/>
        <pc:sldMkLst>
          <pc:docMk/>
          <pc:sldMk cId="3157715001" sldId="518"/>
        </pc:sldMkLst>
      </pc:sldChg>
      <pc:sldChg chg="del">
        <pc:chgData name="PARZEN Maximilian" userId="S::s1827105@ed.ac.uk::c60461ba-f535-42c3-b0e2-5ac881ca8955" providerId="AD" clId="Web-{93441F59-5E4A-5BF4-1320-D9A3C693E60D}" dt="2022-02-16T14:43:05.812" v="73"/>
        <pc:sldMkLst>
          <pc:docMk/>
          <pc:sldMk cId="1056108361" sldId="520"/>
        </pc:sldMkLst>
      </pc:sldChg>
      <pc:sldChg chg="del">
        <pc:chgData name="PARZEN Maximilian" userId="S::s1827105@ed.ac.uk::c60461ba-f535-42c3-b0e2-5ac881ca8955" providerId="AD" clId="Web-{93441F59-5E4A-5BF4-1320-D9A3C693E60D}" dt="2022-02-16T14:42:44.826" v="62"/>
        <pc:sldMkLst>
          <pc:docMk/>
          <pc:sldMk cId="823972431" sldId="526"/>
        </pc:sldMkLst>
      </pc:sldChg>
      <pc:sldChg chg="del">
        <pc:chgData name="PARZEN Maximilian" userId="S::s1827105@ed.ac.uk::c60461ba-f535-42c3-b0e2-5ac881ca8955" providerId="AD" clId="Web-{93441F59-5E4A-5BF4-1320-D9A3C693E60D}" dt="2022-02-16T14:42:39.748" v="57"/>
        <pc:sldMkLst>
          <pc:docMk/>
          <pc:sldMk cId="2363298030" sldId="528"/>
        </pc:sldMkLst>
      </pc:sldChg>
      <pc:sldChg chg="del">
        <pc:chgData name="PARZEN Maximilian" userId="S::s1827105@ed.ac.uk::c60461ba-f535-42c3-b0e2-5ac881ca8955" providerId="AD" clId="Web-{93441F59-5E4A-5BF4-1320-D9A3C693E60D}" dt="2022-02-16T14:43:08.250" v="77"/>
        <pc:sldMkLst>
          <pc:docMk/>
          <pc:sldMk cId="1666230431" sldId="536"/>
        </pc:sldMkLst>
      </pc:sldChg>
      <pc:sldChg chg="del">
        <pc:chgData name="PARZEN Maximilian" userId="S::s1827105@ed.ac.uk::c60461ba-f535-42c3-b0e2-5ac881ca8955" providerId="AD" clId="Web-{93441F59-5E4A-5BF4-1320-D9A3C693E60D}" dt="2022-02-16T14:43:06.859" v="75"/>
        <pc:sldMkLst>
          <pc:docMk/>
          <pc:sldMk cId="336803934" sldId="542"/>
        </pc:sldMkLst>
      </pc:sldChg>
      <pc:sldChg chg="del">
        <pc:chgData name="PARZEN Maximilian" userId="S::s1827105@ed.ac.uk::c60461ba-f535-42c3-b0e2-5ac881ca8955" providerId="AD" clId="Web-{93441F59-5E4A-5BF4-1320-D9A3C693E60D}" dt="2022-02-16T14:42:07.042" v="27"/>
        <pc:sldMkLst>
          <pc:docMk/>
          <pc:sldMk cId="569501716" sldId="546"/>
        </pc:sldMkLst>
      </pc:sldChg>
      <pc:sldChg chg="del">
        <pc:chgData name="PARZEN Maximilian" userId="S::s1827105@ed.ac.uk::c60461ba-f535-42c3-b0e2-5ac881ca8955" providerId="AD" clId="Web-{93441F59-5E4A-5BF4-1320-D9A3C693E60D}" dt="2022-02-16T14:42:09.121" v="28"/>
        <pc:sldMkLst>
          <pc:docMk/>
          <pc:sldMk cId="1701188204" sldId="547"/>
        </pc:sldMkLst>
      </pc:sldChg>
      <pc:sldChg chg="del">
        <pc:chgData name="PARZEN Maximilian" userId="S::s1827105@ed.ac.uk::c60461ba-f535-42c3-b0e2-5ac881ca8955" providerId="AD" clId="Web-{93441F59-5E4A-5BF4-1320-D9A3C693E60D}" dt="2022-02-16T14:42:03.417" v="23"/>
        <pc:sldMkLst>
          <pc:docMk/>
          <pc:sldMk cId="2930094385" sldId="551"/>
        </pc:sldMkLst>
      </pc:sldChg>
      <pc:sldChg chg="del">
        <pc:chgData name="PARZEN Maximilian" userId="S::s1827105@ed.ac.uk::c60461ba-f535-42c3-b0e2-5ac881ca8955" providerId="AD" clId="Web-{93441F59-5E4A-5BF4-1320-D9A3C693E60D}" dt="2022-02-16T14:42:12.590" v="32"/>
        <pc:sldMkLst>
          <pc:docMk/>
          <pc:sldMk cId="3736812527" sldId="558"/>
        </pc:sldMkLst>
      </pc:sldChg>
      <pc:sldChg chg="del">
        <pc:chgData name="PARZEN Maximilian" userId="S::s1827105@ed.ac.uk::c60461ba-f535-42c3-b0e2-5ac881ca8955" providerId="AD" clId="Web-{93441F59-5E4A-5BF4-1320-D9A3C693E60D}" dt="2022-02-16T14:42:18.653" v="38"/>
        <pc:sldMkLst>
          <pc:docMk/>
          <pc:sldMk cId="721252142" sldId="562"/>
        </pc:sldMkLst>
      </pc:sldChg>
      <pc:sldChg chg="del">
        <pc:chgData name="PARZEN Maximilian" userId="S::s1827105@ed.ac.uk::c60461ba-f535-42c3-b0e2-5ac881ca8955" providerId="AD" clId="Web-{93441F59-5E4A-5BF4-1320-D9A3C693E60D}" dt="2022-02-16T14:42:36.185" v="52"/>
        <pc:sldMkLst>
          <pc:docMk/>
          <pc:sldMk cId="980609975" sldId="566"/>
        </pc:sldMkLst>
      </pc:sldChg>
      <pc:sldChg chg="del">
        <pc:chgData name="PARZEN Maximilian" userId="S::s1827105@ed.ac.uk::c60461ba-f535-42c3-b0e2-5ac881ca8955" providerId="AD" clId="Web-{93441F59-5E4A-5BF4-1320-D9A3C693E60D}" dt="2022-02-16T14:42:11.308" v="30"/>
        <pc:sldMkLst>
          <pc:docMk/>
          <pc:sldMk cId="548782124" sldId="570"/>
        </pc:sldMkLst>
      </pc:sldChg>
      <pc:sldChg chg="del">
        <pc:chgData name="PARZEN Maximilian" userId="S::s1827105@ed.ac.uk::c60461ba-f535-42c3-b0e2-5ac881ca8955" providerId="AD" clId="Web-{93441F59-5E4A-5BF4-1320-D9A3C693E60D}" dt="2022-02-16T14:42:35.247" v="51"/>
        <pc:sldMkLst>
          <pc:docMk/>
          <pc:sldMk cId="1168906460" sldId="571"/>
        </pc:sldMkLst>
      </pc:sldChg>
      <pc:sldChg chg="del">
        <pc:chgData name="PARZEN Maximilian" userId="S::s1827105@ed.ac.uk::c60461ba-f535-42c3-b0e2-5ac881ca8955" providerId="AD" clId="Web-{93441F59-5E4A-5BF4-1320-D9A3C693E60D}" dt="2022-02-16T14:42:37.685" v="56"/>
        <pc:sldMkLst>
          <pc:docMk/>
          <pc:sldMk cId="3307096360" sldId="572"/>
        </pc:sldMkLst>
      </pc:sldChg>
      <pc:sldChg chg="addSp delSp">
        <pc:chgData name="PARZEN Maximilian" userId="S::s1827105@ed.ac.uk::c60461ba-f535-42c3-b0e2-5ac881ca8955" providerId="AD" clId="Web-{93441F59-5E4A-5BF4-1320-D9A3C693E60D}" dt="2022-02-16T14:58:22.127" v="106"/>
        <pc:sldMkLst>
          <pc:docMk/>
          <pc:sldMk cId="4287442804" sldId="575"/>
        </pc:sldMkLst>
        <pc:spChg chg="del">
          <ac:chgData name="PARZEN Maximilian" userId="S::s1827105@ed.ac.uk::c60461ba-f535-42c3-b0e2-5ac881ca8955" providerId="AD" clId="Web-{93441F59-5E4A-5BF4-1320-D9A3C693E60D}" dt="2022-02-16T14:58:04.048" v="103"/>
          <ac:spMkLst>
            <pc:docMk/>
            <pc:sldMk cId="4287442804" sldId="575"/>
            <ac:spMk id="3" creationId="{19AD1AC6-A762-40B5-B08A-429EBF54693E}"/>
          </ac:spMkLst>
        </pc:spChg>
        <pc:spChg chg="del">
          <ac:chgData name="PARZEN Maximilian" userId="S::s1827105@ed.ac.uk::c60461ba-f535-42c3-b0e2-5ac881ca8955" providerId="AD" clId="Web-{93441F59-5E4A-5BF4-1320-D9A3C693E60D}" dt="2022-02-16T14:58:01.876" v="102"/>
          <ac:spMkLst>
            <pc:docMk/>
            <pc:sldMk cId="4287442804" sldId="575"/>
            <ac:spMk id="4" creationId="{2D14BD4D-1E08-4D89-8C39-AA16A13B3D89}"/>
          </ac:spMkLst>
        </pc:spChg>
        <pc:spChg chg="add">
          <ac:chgData name="PARZEN Maximilian" userId="S::s1827105@ed.ac.uk::c60461ba-f535-42c3-b0e2-5ac881ca8955" providerId="AD" clId="Web-{93441F59-5E4A-5BF4-1320-D9A3C693E60D}" dt="2022-02-16T14:58:04.907" v="104"/>
          <ac:spMkLst>
            <pc:docMk/>
            <pc:sldMk cId="4287442804" sldId="575"/>
            <ac:spMk id="5" creationId="{55B65A9F-6774-4A38-BDB3-BCE351433CE0}"/>
          </ac:spMkLst>
        </pc:spChg>
        <pc:spChg chg="add del">
          <ac:chgData name="PARZEN Maximilian" userId="S::s1827105@ed.ac.uk::c60461ba-f535-42c3-b0e2-5ac881ca8955" providerId="AD" clId="Web-{93441F59-5E4A-5BF4-1320-D9A3C693E60D}" dt="2022-02-16T14:58:22.127" v="106"/>
          <ac:spMkLst>
            <pc:docMk/>
            <pc:sldMk cId="4287442804" sldId="575"/>
            <ac:spMk id="8" creationId="{300A61E2-4026-4861-87F1-0F9EC33D4510}"/>
          </ac:spMkLst>
        </pc:spChg>
      </pc:sldChg>
      <pc:sldChg chg="del">
        <pc:chgData name="PARZEN Maximilian" userId="S::s1827105@ed.ac.uk::c60461ba-f535-42c3-b0e2-5ac881ca8955" providerId="AD" clId="Web-{93441F59-5E4A-5BF4-1320-D9A3C693E60D}" dt="2022-02-16T14:43:09.453" v="78"/>
        <pc:sldMkLst>
          <pc:docMk/>
          <pc:sldMk cId="1502369459" sldId="578"/>
        </pc:sldMkLst>
      </pc:sldChg>
      <pc:sldChg chg="del">
        <pc:chgData name="PARZEN Maximilian" userId="S::s1827105@ed.ac.uk::c60461ba-f535-42c3-b0e2-5ac881ca8955" providerId="AD" clId="Web-{93441F59-5E4A-5BF4-1320-D9A3C693E60D}" dt="2022-02-16T14:43:19.907" v="79"/>
        <pc:sldMkLst>
          <pc:docMk/>
          <pc:sldMk cId="463306422" sldId="579"/>
        </pc:sldMkLst>
      </pc:sldChg>
      <pc:sldChg chg="del">
        <pc:chgData name="PARZEN Maximilian" userId="S::s1827105@ed.ac.uk::c60461ba-f535-42c3-b0e2-5ac881ca8955" providerId="AD" clId="Web-{93441F59-5E4A-5BF4-1320-D9A3C693E60D}" dt="2022-02-16T14:42:41.920" v="59"/>
        <pc:sldMkLst>
          <pc:docMk/>
          <pc:sldMk cId="871624083" sldId="580"/>
        </pc:sldMkLst>
      </pc:sldChg>
      <pc:sldChg chg="del">
        <pc:chgData name="PARZEN Maximilian" userId="S::s1827105@ed.ac.uk::c60461ba-f535-42c3-b0e2-5ac881ca8955" providerId="AD" clId="Web-{93441F59-5E4A-5BF4-1320-D9A3C693E60D}" dt="2022-02-16T14:42:42.014" v="60"/>
        <pc:sldMkLst>
          <pc:docMk/>
          <pc:sldMk cId="3237051397" sldId="582"/>
        </pc:sldMkLst>
      </pc:sldChg>
      <pc:sldChg chg="del">
        <pc:chgData name="PARZEN Maximilian" userId="S::s1827105@ed.ac.uk::c60461ba-f535-42c3-b0e2-5ac881ca8955" providerId="AD" clId="Web-{93441F59-5E4A-5BF4-1320-D9A3C693E60D}" dt="2022-02-16T14:42:42.545" v="61"/>
        <pc:sldMkLst>
          <pc:docMk/>
          <pc:sldMk cId="224196112" sldId="583"/>
        </pc:sldMkLst>
      </pc:sldChg>
      <pc:sldChg chg="del">
        <pc:chgData name="PARZEN Maximilian" userId="S::s1827105@ed.ac.uk::c60461ba-f535-42c3-b0e2-5ac881ca8955" providerId="AD" clId="Web-{93441F59-5E4A-5BF4-1320-D9A3C693E60D}" dt="2022-02-16T14:42:11.355" v="31"/>
        <pc:sldMkLst>
          <pc:docMk/>
          <pc:sldMk cId="1297750574" sldId="585"/>
        </pc:sldMkLst>
      </pc:sldChg>
      <pc:sldChg chg="del">
        <pc:chgData name="PARZEN Maximilian" userId="S::s1827105@ed.ac.uk::c60461ba-f535-42c3-b0e2-5ac881ca8955" providerId="AD" clId="Web-{93441F59-5E4A-5BF4-1320-D9A3C693E60D}" dt="2022-02-16T14:42:25.028" v="43"/>
        <pc:sldMkLst>
          <pc:docMk/>
          <pc:sldMk cId="2569248577" sldId="592"/>
        </pc:sldMkLst>
      </pc:sldChg>
      <pc:sldChg chg="del">
        <pc:chgData name="PARZEN Maximilian" userId="S::s1827105@ed.ac.uk::c60461ba-f535-42c3-b0e2-5ac881ca8955" providerId="AD" clId="Web-{93441F59-5E4A-5BF4-1320-D9A3C693E60D}" dt="2022-02-16T14:42:27.825" v="44"/>
        <pc:sldMkLst>
          <pc:docMk/>
          <pc:sldMk cId="228836688" sldId="593"/>
        </pc:sldMkLst>
      </pc:sldChg>
      <pc:sldChg chg="del">
        <pc:chgData name="PARZEN Maximilian" userId="S::s1827105@ed.ac.uk::c60461ba-f535-42c3-b0e2-5ac881ca8955" providerId="AD" clId="Web-{93441F59-5E4A-5BF4-1320-D9A3C693E60D}" dt="2022-02-16T14:42:00.604" v="22"/>
        <pc:sldMkLst>
          <pc:docMk/>
          <pc:sldMk cId="3038262321" sldId="603"/>
        </pc:sldMkLst>
      </pc:sldChg>
      <pc:sldChg chg="del">
        <pc:chgData name="PARZEN Maximilian" userId="S::s1827105@ed.ac.uk::c60461ba-f535-42c3-b0e2-5ac881ca8955" providerId="AD" clId="Web-{93441F59-5E4A-5BF4-1320-D9A3C693E60D}" dt="2022-02-16T14:42:37.060" v="53"/>
        <pc:sldMkLst>
          <pc:docMk/>
          <pc:sldMk cId="573725795" sldId="607"/>
        </pc:sldMkLst>
      </pc:sldChg>
      <pc:sldChg chg="del">
        <pc:chgData name="PARZEN Maximilian" userId="S::s1827105@ed.ac.uk::c60461ba-f535-42c3-b0e2-5ac881ca8955" providerId="AD" clId="Web-{93441F59-5E4A-5BF4-1320-D9A3C693E60D}" dt="2022-02-16T14:43:21.626" v="80"/>
        <pc:sldMkLst>
          <pc:docMk/>
          <pc:sldMk cId="1431955711" sldId="611"/>
        </pc:sldMkLst>
      </pc:sldChg>
      <pc:sldChg chg="del">
        <pc:chgData name="PARZEN Maximilian" userId="S::s1827105@ed.ac.uk::c60461ba-f535-42c3-b0e2-5ac881ca8955" providerId="AD" clId="Web-{93441F59-5E4A-5BF4-1320-D9A3C693E60D}" dt="2022-02-16T14:42:35.154" v="50"/>
        <pc:sldMkLst>
          <pc:docMk/>
          <pc:sldMk cId="3514097031" sldId="618"/>
        </pc:sldMkLst>
      </pc:sldChg>
      <pc:sldChg chg="del">
        <pc:chgData name="PARZEN Maximilian" userId="S::s1827105@ed.ac.uk::c60461ba-f535-42c3-b0e2-5ac881ca8955" providerId="AD" clId="Web-{93441F59-5E4A-5BF4-1320-D9A3C693E60D}" dt="2022-02-16T14:42:34.591" v="49"/>
        <pc:sldMkLst>
          <pc:docMk/>
          <pc:sldMk cId="1819413259" sldId="619"/>
        </pc:sldMkLst>
      </pc:sldChg>
      <pc:sldChg chg="del">
        <pc:chgData name="PARZEN Maximilian" userId="S::s1827105@ed.ac.uk::c60461ba-f535-42c3-b0e2-5ac881ca8955" providerId="AD" clId="Web-{93441F59-5E4A-5BF4-1320-D9A3C693E60D}" dt="2022-02-16T14:42:34.013" v="48"/>
        <pc:sldMkLst>
          <pc:docMk/>
          <pc:sldMk cId="1967963123" sldId="620"/>
        </pc:sldMkLst>
      </pc:sldChg>
      <pc:sldChg chg="del">
        <pc:chgData name="PARZEN Maximilian" userId="S::s1827105@ed.ac.uk::c60461ba-f535-42c3-b0e2-5ac881ca8955" providerId="AD" clId="Web-{93441F59-5E4A-5BF4-1320-D9A3C693E60D}" dt="2022-02-16T14:42:31.950" v="47"/>
        <pc:sldMkLst>
          <pc:docMk/>
          <pc:sldMk cId="288675658" sldId="621"/>
        </pc:sldMkLst>
      </pc:sldChg>
      <pc:sldChg chg="del">
        <pc:chgData name="PARZEN Maximilian" userId="S::s1827105@ed.ac.uk::c60461ba-f535-42c3-b0e2-5ac881ca8955" providerId="AD" clId="Web-{93441F59-5E4A-5BF4-1320-D9A3C693E60D}" dt="2022-02-16T14:42:30.607" v="46"/>
        <pc:sldMkLst>
          <pc:docMk/>
          <pc:sldMk cId="1411637677" sldId="622"/>
        </pc:sldMkLst>
      </pc:sldChg>
      <pc:sldChg chg="del">
        <pc:chgData name="PARZEN Maximilian" userId="S::s1827105@ed.ac.uk::c60461ba-f535-42c3-b0e2-5ac881ca8955" providerId="AD" clId="Web-{93441F59-5E4A-5BF4-1320-D9A3C693E60D}" dt="2022-02-16T14:42:29.997" v="45"/>
        <pc:sldMkLst>
          <pc:docMk/>
          <pc:sldMk cId="783789445" sldId="623"/>
        </pc:sldMkLst>
      </pc:sldChg>
      <pc:sldChg chg="del">
        <pc:chgData name="PARZEN Maximilian" userId="S::s1827105@ed.ac.uk::c60461ba-f535-42c3-b0e2-5ac881ca8955" providerId="AD" clId="Web-{93441F59-5E4A-5BF4-1320-D9A3C693E60D}" dt="2022-02-16T14:42:13.168" v="33"/>
        <pc:sldMkLst>
          <pc:docMk/>
          <pc:sldMk cId="900061684" sldId="624"/>
        </pc:sldMkLst>
      </pc:sldChg>
      <pc:sldChg chg="del">
        <pc:chgData name="PARZEN Maximilian" userId="S::s1827105@ed.ac.uk::c60461ba-f535-42c3-b0e2-5ac881ca8955" providerId="AD" clId="Web-{93441F59-5E4A-5BF4-1320-D9A3C693E60D}" dt="2022-02-16T14:42:13.746" v="34"/>
        <pc:sldMkLst>
          <pc:docMk/>
          <pc:sldMk cId="3815210665" sldId="625"/>
        </pc:sldMkLst>
      </pc:sldChg>
      <pc:sldChg chg="del">
        <pc:chgData name="PARZEN Maximilian" userId="S::s1827105@ed.ac.uk::c60461ba-f535-42c3-b0e2-5ac881ca8955" providerId="AD" clId="Web-{93441F59-5E4A-5BF4-1320-D9A3C693E60D}" dt="2022-02-16T14:42:15.262" v="35"/>
        <pc:sldMkLst>
          <pc:docMk/>
          <pc:sldMk cId="630431014" sldId="626"/>
        </pc:sldMkLst>
      </pc:sldChg>
      <pc:sldChg chg="del">
        <pc:chgData name="PARZEN Maximilian" userId="S::s1827105@ed.ac.uk::c60461ba-f535-42c3-b0e2-5ac881ca8955" providerId="AD" clId="Web-{93441F59-5E4A-5BF4-1320-D9A3C693E60D}" dt="2022-02-16T14:42:16.668" v="36"/>
        <pc:sldMkLst>
          <pc:docMk/>
          <pc:sldMk cId="48851114" sldId="627"/>
        </pc:sldMkLst>
      </pc:sldChg>
      <pc:sldChg chg="del">
        <pc:chgData name="PARZEN Maximilian" userId="S::s1827105@ed.ac.uk::c60461ba-f535-42c3-b0e2-5ac881ca8955" providerId="AD" clId="Web-{93441F59-5E4A-5BF4-1320-D9A3C693E60D}" dt="2022-02-16T14:42:18.199" v="37"/>
        <pc:sldMkLst>
          <pc:docMk/>
          <pc:sldMk cId="235563759" sldId="628"/>
        </pc:sldMkLst>
      </pc:sldChg>
      <pc:sldChg chg="del">
        <pc:chgData name="PARZEN Maximilian" userId="S::s1827105@ed.ac.uk::c60461ba-f535-42c3-b0e2-5ac881ca8955" providerId="AD" clId="Web-{93441F59-5E4A-5BF4-1320-D9A3C693E60D}" dt="2022-02-16T14:42:22.012" v="40"/>
        <pc:sldMkLst>
          <pc:docMk/>
          <pc:sldMk cId="3604116904" sldId="629"/>
        </pc:sldMkLst>
      </pc:sldChg>
      <pc:sldChg chg="del">
        <pc:chgData name="PARZEN Maximilian" userId="S::s1827105@ed.ac.uk::c60461ba-f535-42c3-b0e2-5ac881ca8955" providerId="AD" clId="Web-{93441F59-5E4A-5BF4-1320-D9A3C693E60D}" dt="2022-02-16T14:42:23.356" v="41"/>
        <pc:sldMkLst>
          <pc:docMk/>
          <pc:sldMk cId="727986990" sldId="630"/>
        </pc:sldMkLst>
      </pc:sldChg>
      <pc:sldChg chg="del">
        <pc:chgData name="PARZEN Maximilian" userId="S::s1827105@ed.ac.uk::c60461ba-f535-42c3-b0e2-5ac881ca8955" providerId="AD" clId="Web-{93441F59-5E4A-5BF4-1320-D9A3C693E60D}" dt="2022-02-16T14:42:24.481" v="42"/>
        <pc:sldMkLst>
          <pc:docMk/>
          <pc:sldMk cId="3492911684" sldId="631"/>
        </pc:sldMkLst>
      </pc:sldChg>
      <pc:sldChg chg="del">
        <pc:chgData name="PARZEN Maximilian" userId="S::s1827105@ed.ac.uk::c60461ba-f535-42c3-b0e2-5ac881ca8955" providerId="AD" clId="Web-{93441F59-5E4A-5BF4-1320-D9A3C693E60D}" dt="2022-02-16T14:42:05.183" v="24"/>
        <pc:sldMkLst>
          <pc:docMk/>
          <pc:sldMk cId="1002374946" sldId="632"/>
        </pc:sldMkLst>
      </pc:sldChg>
      <pc:sldChg chg="del">
        <pc:chgData name="PARZEN Maximilian" userId="S::s1827105@ed.ac.uk::c60461ba-f535-42c3-b0e2-5ac881ca8955" providerId="AD" clId="Web-{93441F59-5E4A-5BF4-1320-D9A3C693E60D}" dt="2022-02-16T14:42:05.261" v="25"/>
        <pc:sldMkLst>
          <pc:docMk/>
          <pc:sldMk cId="4071924446" sldId="633"/>
        </pc:sldMkLst>
      </pc:sldChg>
      <pc:sldChg chg="del">
        <pc:chgData name="PARZEN Maximilian" userId="S::s1827105@ed.ac.uk::c60461ba-f535-42c3-b0e2-5ac881ca8955" providerId="AD" clId="Web-{93441F59-5E4A-5BF4-1320-D9A3C693E60D}" dt="2022-02-16T14:42:05.824" v="26"/>
        <pc:sldMkLst>
          <pc:docMk/>
          <pc:sldMk cId="3823177216" sldId="634"/>
        </pc:sldMkLst>
      </pc:sldChg>
      <pc:sldChg chg="del">
        <pc:chgData name="PARZEN Maximilian" userId="S::s1827105@ed.ac.uk::c60461ba-f535-42c3-b0e2-5ac881ca8955" providerId="AD" clId="Web-{93441F59-5E4A-5BF4-1320-D9A3C693E60D}" dt="2022-02-16T14:43:23.501" v="81"/>
        <pc:sldMkLst>
          <pc:docMk/>
          <pc:sldMk cId="2868034031" sldId="635"/>
        </pc:sldMkLst>
      </pc:sldChg>
      <pc:sldChg chg="del">
        <pc:chgData name="PARZEN Maximilian" userId="S::s1827105@ed.ac.uk::c60461ba-f535-42c3-b0e2-5ac881ca8955" providerId="AD" clId="Web-{93441F59-5E4A-5BF4-1320-D9A3C693E60D}" dt="2022-02-16T14:43:24.939" v="82"/>
        <pc:sldMkLst>
          <pc:docMk/>
          <pc:sldMk cId="2576010639" sldId="637"/>
        </pc:sldMkLst>
      </pc:sldChg>
      <pc:sldChg chg="del">
        <pc:chgData name="PARZEN Maximilian" userId="S::s1827105@ed.ac.uk::c60461ba-f535-42c3-b0e2-5ac881ca8955" providerId="AD" clId="Web-{93441F59-5E4A-5BF4-1320-D9A3C693E60D}" dt="2022-02-16T14:42:37.560" v="54"/>
        <pc:sldMkLst>
          <pc:docMk/>
          <pc:sldMk cId="2578214587" sldId="639"/>
        </pc:sldMkLst>
      </pc:sldChg>
      <pc:sldChg chg="del">
        <pc:chgData name="PARZEN Maximilian" userId="S::s1827105@ed.ac.uk::c60461ba-f535-42c3-b0e2-5ac881ca8955" providerId="AD" clId="Web-{93441F59-5E4A-5BF4-1320-D9A3C693E60D}" dt="2022-02-16T14:42:20.575" v="39"/>
        <pc:sldMkLst>
          <pc:docMk/>
          <pc:sldMk cId="2697284390" sldId="641"/>
        </pc:sldMkLst>
      </pc:sldChg>
      <pc:sldChg chg="del">
        <pc:chgData name="PARZEN Maximilian" userId="S::s1827105@ed.ac.uk::c60461ba-f535-42c3-b0e2-5ac881ca8955" providerId="AD" clId="Web-{93441F59-5E4A-5BF4-1320-D9A3C693E60D}" dt="2022-02-16T14:42:10.121" v="29"/>
        <pc:sldMkLst>
          <pc:docMk/>
          <pc:sldMk cId="932477409" sldId="643"/>
        </pc:sldMkLst>
      </pc:sldChg>
      <pc:sldChg chg="addSp delSp modSp">
        <pc:chgData name="PARZEN Maximilian" userId="S::s1827105@ed.ac.uk::c60461ba-f535-42c3-b0e2-5ac881ca8955" providerId="AD" clId="Web-{93441F59-5E4A-5BF4-1320-D9A3C693E60D}" dt="2022-02-16T14:57:51.234" v="101" actId="1076"/>
        <pc:sldMkLst>
          <pc:docMk/>
          <pc:sldMk cId="1731248724" sldId="648"/>
        </pc:sldMkLst>
        <pc:spChg chg="del mod">
          <ac:chgData name="PARZEN Maximilian" userId="S::s1827105@ed.ac.uk::c60461ba-f535-42c3-b0e2-5ac881ca8955" providerId="AD" clId="Web-{93441F59-5E4A-5BF4-1320-D9A3C693E60D}" dt="2022-02-16T14:57:16.310" v="96"/>
          <ac:spMkLst>
            <pc:docMk/>
            <pc:sldMk cId="1731248724" sldId="648"/>
            <ac:spMk id="3" creationId="{19AD1AC6-A762-40B5-B08A-429EBF54693E}"/>
          </ac:spMkLst>
        </pc:spChg>
        <pc:spChg chg="mod">
          <ac:chgData name="PARZEN Maximilian" userId="S::s1827105@ed.ac.uk::c60461ba-f535-42c3-b0e2-5ac881ca8955" providerId="AD" clId="Web-{93441F59-5E4A-5BF4-1320-D9A3C693E60D}" dt="2022-02-16T14:57:51.234" v="101" actId="1076"/>
          <ac:spMkLst>
            <pc:docMk/>
            <pc:sldMk cId="1731248724" sldId="648"/>
            <ac:spMk id="4" creationId="{2D14BD4D-1E08-4D89-8C39-AA16A13B3D89}"/>
          </ac:spMkLst>
        </pc:spChg>
        <pc:spChg chg="add mod">
          <ac:chgData name="PARZEN Maximilian" userId="S::s1827105@ed.ac.uk::c60461ba-f535-42c3-b0e2-5ac881ca8955" providerId="AD" clId="Web-{93441F59-5E4A-5BF4-1320-D9A3C693E60D}" dt="2022-02-16T14:56:56.168" v="94" actId="20577"/>
          <ac:spMkLst>
            <pc:docMk/>
            <pc:sldMk cId="1731248724" sldId="648"/>
            <ac:spMk id="8" creationId="{09CC8AAD-9206-4604-9862-C353FDA0FA63}"/>
          </ac:spMkLst>
        </pc:spChg>
        <pc:picChg chg="add mod modCrop">
          <ac:chgData name="PARZEN Maximilian" userId="S::s1827105@ed.ac.uk::c60461ba-f535-42c3-b0e2-5ac881ca8955" providerId="AD" clId="Web-{93441F59-5E4A-5BF4-1320-D9A3C693E60D}" dt="2022-02-16T14:37:23.022" v="7" actId="1076"/>
          <ac:picMkLst>
            <pc:docMk/>
            <pc:sldMk cId="1731248724" sldId="648"/>
            <ac:picMk id="5" creationId="{8D2B57D7-B634-4D4E-B73F-FA0F61846007}"/>
          </ac:picMkLst>
        </pc:picChg>
      </pc:sldChg>
      <pc:sldChg chg="del">
        <pc:chgData name="PARZEN Maximilian" userId="S::s1827105@ed.ac.uk::c60461ba-f535-42c3-b0e2-5ac881ca8955" providerId="AD" clId="Web-{93441F59-5E4A-5BF4-1320-D9A3C693E60D}" dt="2022-02-16T14:43:28.142" v="84"/>
        <pc:sldMkLst>
          <pc:docMk/>
          <pc:sldMk cId="2296310910" sldId="661"/>
        </pc:sldMkLst>
      </pc:sldChg>
      <pc:sldChg chg="del">
        <pc:chgData name="PARZEN Maximilian" userId="S::s1827105@ed.ac.uk::c60461ba-f535-42c3-b0e2-5ac881ca8955" providerId="AD" clId="Web-{93441F59-5E4A-5BF4-1320-D9A3C693E60D}" dt="2022-02-16T14:08:37.806" v="0"/>
        <pc:sldMkLst>
          <pc:docMk/>
          <pc:sldMk cId="3695341598" sldId="6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08AB7973-47AE-443E-93D0-926C240DFF7C}" type="datetime1">
              <a:rPr lang="it-IT" noProof="1" smtClean="0"/>
              <a:t>25/04/2022</a:t>
            </a:fld>
            <a:endParaRPr lang="it-IT" noProof="1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48FBD93F-F02D-450A-B770-AD465E68CA96}" type="slidenum">
              <a:rPr lang="it-IT" noProof="1" smtClean="0"/>
              <a:t>‹#›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55DF2BE3-1CF4-4388-925D-B38D18E065AA}" type="datetime1">
              <a:rPr lang="it-IT" noProof="0" smtClean="0"/>
              <a:t>25/04/2022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7EB040C8-62D2-4EA7-B200-D3B8C06AAFD8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31802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20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4189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4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0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5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24833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35D1-842F-4645-949B-D8460F53A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DF9AA-82CD-42C2-A143-8C058F949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7621-A806-4950-9BE3-E83253CE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B876-841B-48E3-B0BD-01173F59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18FC4-C71B-466B-8F72-F2425EDA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417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4C48-2023-4523-9813-914510D5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5AC9D-60AF-4BD6-9ACC-8A2A1291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CD40D-F539-4291-A0A6-9B325034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61B7B-66C4-4877-913D-57DBFDEC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9689-B59D-4BD1-B080-78B0FA99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3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32F7-562C-4032-89EE-8254F37F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41DE9-CE0C-493C-BEBA-C9F8DC86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7CC30-2BAC-43A5-B41D-32A80695E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3850B-51E6-471B-A06A-0FD923E5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38D7E-A450-4C91-9A34-62CE4053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476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68FD-F36C-49E3-8FF9-2A6A4F85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CABD3-3C76-4511-89FF-C250ED616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CB752-C9C4-4600-A629-02C9A3555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8059-F95B-44BE-A1E9-3CEFEE14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A4998-31BD-4F2A-B98B-04E0727B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10B9-2932-464B-A71A-2519B165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44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56C0-4B3E-4524-824C-B4600645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8E9FF-31EF-41DB-BC7D-5E0C76CA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D452-9430-4A5B-9FC7-87737DA35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1B475-63C9-4862-9277-449F7E634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1E505-3B07-43A8-9523-DF50A5BC7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E8586-96BF-48F5-BA05-B244A04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B6D72-943B-41FE-A800-33CA358D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7F3DA-3A5E-4724-9774-57B2F882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36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C421-3826-468F-9192-D99C9B4E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4E2D3-4BAE-4340-9AAF-8F68BD72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E7E4E-BB54-4D8A-840D-EF1EE059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80728-440C-4358-B3D6-F57C51C0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48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153D0-183F-451A-BC54-B7CCA6DB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9B4A-C1B3-4F6C-9842-4C8D0E71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03E2C-867E-4193-8FD0-48F87D34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7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FF95-7D34-4833-A83B-36C37071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A06F-A021-48B0-B5DE-0D2A33A5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92BD0-A997-4279-BED9-FB272B78A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50002-9F4F-479E-851E-93E063E2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29534-22A5-455B-AC28-CD84DF22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B581B-6FC2-4BA2-A739-9B3D2389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97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714C-5E56-4978-A602-E7CC3F10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F90A8B-409E-4BF9-83F4-E6640F060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E70B3-317E-48B2-BC6A-C449DC1D1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B323B-C7E8-4643-AC26-D09FD6E3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177EF-5866-4879-BC64-7B8CEFA6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6A6E6-57E2-457D-A7A1-C6C698F6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09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3B33-BDF7-4718-A080-FFC5797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F5485-ACA8-4FD0-9794-743CC8318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0705-DB1C-4633-AEB8-84158447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08CC9-EA9F-4B0D-9C51-3E7C676B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A0A33-F124-463F-8E96-9B2F7217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5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3018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BB9E3-B445-4187-AFE6-DDC924147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F46EC-0732-41E5-A22B-83157035B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0180C-D53C-4653-8048-3024C01E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BBBD9-090A-4AE1-941A-79FE3676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B3819-5F78-4E32-BACC-0927EEE8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570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83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645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8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93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43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46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19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937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8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CB8165-AD28-B849-B900-DD59B7FB7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bg1"/>
            </a:solidFill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2708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06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01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8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0533-DA02-4441-A527-83A3DF685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9B460-2FE9-4550-96F1-ECDBD0B01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BC20-8F2F-41E7-B1DE-BF9B12BA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B88A3-E771-45A9-92F6-9A8047E2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5C2B4-F946-4F3F-B3EF-14F4E2EB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82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9A75-C0B2-44B3-8CFE-BA11B6E9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E0FC0-B063-4E08-A37A-5CD22BEE7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03109-A078-4226-9BE2-9E47A929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139F8-0F6C-4BDC-8EA4-570545C6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C44BB-6300-4BF8-8CA4-21473CDC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843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F86B-657B-4709-A0A1-07D23B26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ED283-41F7-4160-997F-9EAE38EAE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34E02-FC6F-4655-8B7D-3CD4C971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3782-D613-419E-89FD-A7653F35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1666-034E-4965-961D-3DCCD904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41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7DC3-C381-4887-8290-2787884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8B3B-F2EF-4BCD-9A5A-AAC82E417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04DA3-5724-4A30-BD6D-40E4C0E0D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060F5-B4A7-45B4-B81F-2A024114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576C6-5203-4844-9FF9-35CF851B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4BE96-D1A0-4E66-92D3-6C39C907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952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A13E-D3A0-46E2-8466-535C4418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62F52-978D-4788-974A-A70149494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71718-87EF-4408-B0A8-246CAC2E9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8A0F2-DE2A-4335-84E3-D6C49EB87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64391-8FFF-47CB-A28D-DD37FACC8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118D8-E92B-4B62-A14D-31C921B3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9F016-49ED-4E88-9671-71009AA2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65C4C-0380-47F8-AC4C-650EE03E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99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1BD6-4EF8-46E2-8CD9-806760F2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3D66D-7BA0-43AC-84C8-B48A5AE8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77E36-2A94-4FFD-B50B-4EF2301E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DEB8-1C83-475E-A81E-79F85AEE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97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640B9-2A38-4306-980A-AA52C643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2BF7E-9AB6-412C-BDBB-C52A9013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7AD60-A9FE-4653-8133-DD463636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5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A472ED7-DB17-4D97-8166-51709FC92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5938" b="30052"/>
          <a:stretch/>
        </p:blipFill>
        <p:spPr>
          <a:xfrm>
            <a:off x="1" y="0"/>
            <a:ext cx="649224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tx1">
              <a:alpha val="38000"/>
            </a:schemeClr>
          </a:solidFill>
          <a:ln w="31750" cap="sq">
            <a:solidFill>
              <a:schemeClr val="bg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noFill/>
          <a:ln>
            <a:solidFill>
              <a:schemeClr val="bg1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685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8EBA-9164-4BAC-B0F1-A83823AB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518C-8BEF-4002-8666-69B3FB35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BAF41-8465-4E26-967C-9A0FCD5C9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A5C10-426C-49AC-9702-11E143B6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0713D-5A96-4D15-ADE5-2AF05BE6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E131E-176C-40AB-AB4B-9826C880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30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4B70-DE70-4D15-9CB2-8C41E65E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3686D-AF80-453A-966A-2AB1254C5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F596C-AD28-4096-805C-DFFEEF9C2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A790C-203A-436C-B246-11968E9E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CC365-70AB-433E-B48A-D710DBCE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5D253-A440-4CCE-93C1-573DBA8A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34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92A0-B039-41DF-96FB-0CEE20DF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28E7F-E569-422E-8218-2BB919405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9A1E8-DB2E-4B01-842E-004563A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B14D-01BB-4649-9011-3784F092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20C89-42B5-401B-9DA8-B02ED651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344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527EE-E9EE-4007-BE14-A92DABD38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9F629-6216-44CB-9608-CE4C5F06C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368D5-B097-4FA8-A9B6-96DAA145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4F5A5-0C4E-4FE4-8289-41E83BB2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A0B1C-82DC-4247-B2EC-37002880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62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5C29EDB4-084B-40AC-90C6-4754E7969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2656" y="400554"/>
            <a:ext cx="6264612" cy="834859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3600" b="1">
                <a:solidFill>
                  <a:srgbClr val="FFFFFF"/>
                </a:solidFill>
              </a:defRPr>
            </a:lvl1pPr>
          </a:lstStyle>
          <a:p>
            <a:r>
              <a:rPr kumimoji="0" lang="it-IT" sz="4800" b="1" i="0" u="none" strike="noStrike" kern="1200" cap="none" spc="0" normalizeH="0" baseline="0" noProof="0">
                <a:ln>
                  <a:noFill/>
                </a:ln>
                <a:solidFill>
                  <a:srgbClr val="F6A21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4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1123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1" r:id="rId3"/>
    <p:sldLayoutId id="2147483714" r:id="rId4"/>
    <p:sldLayoutId id="2147483720" r:id="rId5"/>
    <p:sldLayoutId id="2147483801" r:id="rId6"/>
    <p:sldLayoutId id="2147483835" r:id="rId7"/>
    <p:sldLayoutId id="2147483802" r:id="rId8"/>
    <p:sldLayoutId id="2147483834" r:id="rId9"/>
    <p:sldLayoutId id="2147483803" r:id="rId10"/>
    <p:sldLayoutId id="2147483833" r:id="rId11"/>
    <p:sldLayoutId id="2147483804" r:id="rId12"/>
    <p:sldLayoutId id="2147483805" r:id="rId13"/>
    <p:sldLayoutId id="2147483832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515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8" r:id="rId2"/>
    <p:sldLayoutId id="2147483763" r:id="rId3"/>
    <p:sldLayoutId id="2147483788" r:id="rId4"/>
    <p:sldLayoutId id="2147483806" r:id="rId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AD3DF">
                <a:lumMod val="100000"/>
              </a:srgbClr>
            </a:gs>
            <a:gs pos="33000">
              <a:srgbClr val="D5E9EF"/>
            </a:gs>
            <a:gs pos="100000">
              <a:schemeClr val="accent1">
                <a:lumMod val="0"/>
                <a:lumOff val="10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E8D9D-74E7-4ED5-9900-8B5174EA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929A8-A674-4158-88F1-2D09397D0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6A783-1229-442B-9BAD-074D325B0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9687-F8EA-4F1B-AD67-1001AC564969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E9B19-1E14-4D24-93FD-E33616655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1ECF-2706-414E-AB51-FD4911DEF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6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03E9-EF9E-4637-B660-B5C52C4CC514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1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92F45-C383-4277-B951-F041D144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B93B4-1A8E-485E-A775-C2D5FEA43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6F95-B292-4D07-A82A-115252EDA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0F3C-669B-4258-B92A-4C7722B99A76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D6EF0-41C3-4098-9E59-AF7D20AF1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8399-0A09-4C0A-B0E0-BBF72044F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5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7.0991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8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ypsa-meets-africa.github.io/" TargetMode="External"/><Relationship Id="rId5" Type="http://schemas.openxmlformats.org/officeDocument/2006/relationships/hyperlink" Target="mailto:max.parzen@ed.ac.uk" TargetMode="Externa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ypsa-meets-africa.github.io/highs.htm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23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arxiv.org/abs/1707.09913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hyperlink" Target="https://creativecommons.org/licenses/by-sa/2.0/?ref=openvers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lickr.com/photos/34163332@N06" TargetMode="External"/><Relationship Id="rId11" Type="http://schemas.openxmlformats.org/officeDocument/2006/relationships/hyperlink" Target="https://creativecommons.org/licenses/by-nc-nd/2.0/?ref=ccsearch&amp;atype=rich" TargetMode="External"/><Relationship Id="rId5" Type="http://schemas.openxmlformats.org/officeDocument/2006/relationships/hyperlink" Target="https://www.flickr.com/photos/34163332@N06/6264109171" TargetMode="External"/><Relationship Id="rId10" Type="http://schemas.openxmlformats.org/officeDocument/2006/relationships/hyperlink" Target="https://www.flickr.com/photos/127932406@N06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www.flickr.com/photos/127932406@N06/3666037127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3A2BB-D5A6-B539-D861-CB9BCCFF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</a:t>
            </a:fld>
            <a:endParaRPr lang="it-IT" noProof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8BB407-352B-4940-DAB5-6988C2757C9D}"/>
              </a:ext>
            </a:extLst>
          </p:cNvPr>
          <p:cNvGrpSpPr/>
          <p:nvPr/>
        </p:nvGrpSpPr>
        <p:grpSpPr>
          <a:xfrm>
            <a:off x="3433140" y="2396572"/>
            <a:ext cx="5332297" cy="2062753"/>
            <a:chOff x="3242640" y="2388634"/>
            <a:chExt cx="5332297" cy="20627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788977-8569-E915-2FD4-7C413F8A81B7}"/>
                </a:ext>
              </a:extLst>
            </p:cNvPr>
            <p:cNvSpPr/>
            <p:nvPr/>
          </p:nvSpPr>
          <p:spPr>
            <a:xfrm>
              <a:off x="3244500" y="2457152"/>
              <a:ext cx="5329753" cy="19942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78675013-1ABD-2EBA-F6EC-13D859812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9" r="9605" b="822"/>
            <a:stretch/>
          </p:blipFill>
          <p:spPr>
            <a:xfrm>
              <a:off x="3242640" y="2388634"/>
              <a:ext cx="5332297" cy="206272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8BA282-FBBD-4D2D-AEB9-D6AA16CCAC60}"/>
              </a:ext>
            </a:extLst>
          </p:cNvPr>
          <p:cNvSpPr txBox="1"/>
          <p:nvPr/>
        </p:nvSpPr>
        <p:spPr>
          <a:xfrm>
            <a:off x="95096" y="904888"/>
            <a:ext cx="1199786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rgbClr val="FFC000"/>
                </a:solidFill>
                <a:ea typeface="+mn-lt"/>
                <a:cs typeface="+mn-lt"/>
              </a:rPr>
              <a:t>Webinar-Series: </a:t>
            </a:r>
            <a:endParaRPr lang="en-US" sz="20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GB" sz="3600" b="1">
                <a:solidFill>
                  <a:schemeClr val="bg1"/>
                </a:solidFill>
                <a:ea typeface="+mn-lt"/>
                <a:cs typeface="+mn-lt"/>
              </a:rPr>
              <a:t>Open-Source GIS Solutions in Energy Access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7F615-D421-1BAF-8A03-20E839E92A49}"/>
              </a:ext>
            </a:extLst>
          </p:cNvPr>
          <p:cNvSpPr txBox="1"/>
          <p:nvPr/>
        </p:nvSpPr>
        <p:spPr>
          <a:xfrm>
            <a:off x="95096" y="4929201"/>
            <a:ext cx="1199786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ea typeface="+mn-lt"/>
                <a:cs typeface="+mn-lt"/>
              </a:rPr>
              <a:t>12.04.2022, Maximilian </a:t>
            </a:r>
            <a:r>
              <a:rPr lang="en-GB" sz="3600" b="1" err="1">
                <a:solidFill>
                  <a:schemeClr val="bg1"/>
                </a:solidFill>
                <a:ea typeface="+mn-lt"/>
                <a:cs typeface="+mn-lt"/>
              </a:rPr>
              <a:t>Parzen</a:t>
            </a:r>
            <a:endParaRPr lang="en-GB" sz="3600" b="1" err="1">
              <a:solidFill>
                <a:schemeClr val="bg1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57C83C6-7CEB-2B51-8690-1DD0B2913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65" b="-2564"/>
          <a:stretch/>
        </p:blipFill>
        <p:spPr>
          <a:xfrm>
            <a:off x="5988050" y="6010275"/>
            <a:ext cx="215056" cy="2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61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E0760-F5CB-E247-6CC1-3B81F21C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4472C4"/>
            </a:solidFill>
          </a:ln>
        </p:spPr>
        <p:txBody>
          <a:bodyPr/>
          <a:lstStyle/>
          <a:p>
            <a:fld id="{8A7A6979-0714-4377-B894-6BE4C2D6E202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8A207-56E6-0E42-5172-62CC89597CCF}"/>
              </a:ext>
            </a:extLst>
          </p:cNvPr>
          <p:cNvSpPr txBox="1"/>
          <p:nvPr/>
        </p:nvSpPr>
        <p:spPr>
          <a:xfrm>
            <a:off x="-345985" y="192675"/>
            <a:ext cx="6094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Validation approaches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EE1D5-6D88-E1BB-55E7-AD16160FF62C}"/>
              </a:ext>
            </a:extLst>
          </p:cNvPr>
          <p:cNvSpPr/>
          <p:nvPr/>
        </p:nvSpPr>
        <p:spPr>
          <a:xfrm>
            <a:off x="10231394" y="119448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F713397-1BA8-6065-3CF5-6D8EC670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r="9605" b="822"/>
          <a:stretch/>
        </p:blipFill>
        <p:spPr>
          <a:xfrm>
            <a:off x="10096972" y="116287"/>
            <a:ext cx="1995895" cy="78495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B6440-B451-171D-7173-BE68A70A03E0}"/>
              </a:ext>
            </a:extLst>
          </p:cNvPr>
          <p:cNvSpPr txBox="1"/>
          <p:nvPr/>
        </p:nvSpPr>
        <p:spPr>
          <a:xfrm>
            <a:off x="418469" y="1724879"/>
            <a:ext cx="11365664" cy="341632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ea typeface="+mn-lt"/>
                <a:cs typeface="+mn-lt"/>
              </a:rPr>
              <a:t>For Energy Model:</a:t>
            </a:r>
          </a:p>
          <a:p>
            <a:pPr marL="342900" indent="-342900">
              <a:buFont typeface="Arial"/>
              <a:buChar char="•"/>
            </a:pPr>
            <a:r>
              <a:rPr lang="en-GB" sz="2400" err="1">
                <a:ea typeface="+mn-lt"/>
                <a:cs typeface="+mn-lt"/>
              </a:rPr>
              <a:t>Powerflow</a:t>
            </a:r>
            <a:r>
              <a:rPr lang="en-GB" sz="2400">
                <a:ea typeface="+mn-lt"/>
                <a:cs typeface="+mn-lt"/>
              </a:rPr>
              <a:t> optimization tested against </a:t>
            </a:r>
            <a:r>
              <a:rPr lang="en-GB" sz="2400" err="1">
                <a:ea typeface="+mn-lt"/>
                <a:cs typeface="+mn-lt"/>
              </a:rPr>
              <a:t>PyPOWER</a:t>
            </a:r>
            <a:r>
              <a:rPr lang="en-GB" sz="2400">
                <a:ea typeface="+mn-lt"/>
                <a:cs typeface="+mn-lt"/>
              </a:rPr>
              <a:t>/MATPOWER and </a:t>
            </a:r>
            <a:r>
              <a:rPr lang="en-GB" sz="2400" err="1">
                <a:ea typeface="+mn-lt"/>
                <a:cs typeface="+mn-lt"/>
              </a:rPr>
              <a:t>pandapower</a:t>
            </a:r>
            <a:endParaRPr lang="en-GB" err="1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ea typeface="+mn-lt"/>
                <a:cs typeface="+mn-lt"/>
              </a:rPr>
              <a:t>Comparison to public accessible stats and reports (e.g. IRENA on existing renewables)</a:t>
            </a:r>
            <a:endParaRPr lang="en-GB" sz="2400"/>
          </a:p>
          <a:p>
            <a:pPr marL="342900" indent="-342900">
              <a:buFont typeface="Arial"/>
              <a:buChar char="•"/>
            </a:pPr>
            <a:r>
              <a:rPr lang="en-GB" sz="2400">
                <a:ea typeface="+mn-lt"/>
                <a:cs typeface="+mn-lt"/>
              </a:rPr>
              <a:t>Comparison to other commercial models (e.g. provide same results as PLEXOS)</a:t>
            </a:r>
          </a:p>
          <a:p>
            <a:endParaRPr lang="en-GB" sz="2400">
              <a:ea typeface="+mn-lt"/>
              <a:cs typeface="+mn-lt"/>
            </a:endParaRPr>
          </a:p>
          <a:p>
            <a:r>
              <a:rPr lang="en-GB" sz="2400" b="1">
                <a:ea typeface="+mn-lt"/>
                <a:cs typeface="+mn-lt"/>
              </a:rPr>
              <a:t>For Machine Learning:</a:t>
            </a:r>
            <a:endParaRPr lang="en-GB" b="1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GB" sz="2400"/>
              <a:t>Back-testing of historic data</a:t>
            </a:r>
            <a:endParaRPr lang="en-GB"/>
          </a:p>
          <a:p>
            <a:pPr marL="342900" indent="-342900">
              <a:buFont typeface="Arial"/>
              <a:buChar char="•"/>
            </a:pPr>
            <a:r>
              <a:rPr lang="en-GB" sz="2400"/>
              <a:t>Validation data from manual validation (e.g. satellite detected images) or existing data (e.g. smart meter data)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A62CA-D83A-4CDC-5022-BD0D5F17BEBF}"/>
              </a:ext>
            </a:extLst>
          </p:cNvPr>
          <p:cNvSpPr txBox="1"/>
          <p:nvPr/>
        </p:nvSpPr>
        <p:spPr>
          <a:xfrm>
            <a:off x="392130" y="6393950"/>
            <a:ext cx="81799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/>
              <a:t>Source: Tom Brown, Jonas Hoersch, David </a:t>
            </a:r>
            <a:r>
              <a:rPr lang="en-GB" sz="1400" err="1"/>
              <a:t>Schlachtenberger</a:t>
            </a:r>
            <a:r>
              <a:rPr lang="en-GB" sz="1400"/>
              <a:t> (</a:t>
            </a:r>
            <a:r>
              <a:rPr lang="en-GB" sz="1400">
                <a:ea typeface="+mn-lt"/>
                <a:cs typeface="+mn-lt"/>
              </a:rPr>
              <a:t>2017), </a:t>
            </a:r>
            <a:r>
              <a:rPr lang="en-GB" sz="1400">
                <a:ea typeface="+mn-lt"/>
                <a:cs typeface="+mn-lt"/>
                <a:hlinkClick r:id="rId3"/>
              </a:rPr>
              <a:t>https://arxiv.org/abs/1707.09913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57553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B479A1-34B3-4E1D-B170-C0AC41AE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85"/>
            <a:ext cx="12236449" cy="6858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FD990-BEDF-4BC1-B5D4-1EAC791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11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90877-AC6A-4EB0-86AA-B3CC8E281B7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F675C-F75F-4F4F-B491-EF05755EC94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4E31061-631C-4281-B828-5A08472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D2DFD8-E1A0-4060-B34E-6C17ECF39D1A}"/>
              </a:ext>
            </a:extLst>
          </p:cNvPr>
          <p:cNvSpPr txBox="1"/>
          <p:nvPr/>
        </p:nvSpPr>
        <p:spPr>
          <a:xfrm>
            <a:off x="9100242" y="38944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6F7287"/>
              </a:solidFill>
              <a:latin typeface="Neue Pla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9E71B-8DC5-C0F0-00F4-CA147AD5725B}"/>
              </a:ext>
            </a:extLst>
          </p:cNvPr>
          <p:cNvSpPr txBox="1"/>
          <p:nvPr/>
        </p:nvSpPr>
        <p:spPr>
          <a:xfrm>
            <a:off x="-1495" y="2922578"/>
            <a:ext cx="12233972" cy="1015663"/>
          </a:xfrm>
          <a:prstGeom prst="rect">
            <a:avLst/>
          </a:prstGeom>
          <a:solidFill>
            <a:srgbClr val="0015FF">
              <a:alpha val="15000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  <a:ea typeface="+mn-lt"/>
                <a:cs typeface="+mn-lt"/>
              </a:rPr>
              <a:t>WHAT'S NEXT </a:t>
            </a:r>
            <a:r>
              <a:rPr lang="en-GB" sz="6000" b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?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80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B479A1-34B3-4E1D-B170-C0AC41AE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85"/>
            <a:ext cx="12236449" cy="68587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3BCC60-B266-176D-3A01-A8696E7E5845}"/>
              </a:ext>
            </a:extLst>
          </p:cNvPr>
          <p:cNvSpPr/>
          <p:nvPr/>
        </p:nvSpPr>
        <p:spPr>
          <a:xfrm>
            <a:off x="1960941" y="2280"/>
            <a:ext cx="8135154" cy="6857999"/>
          </a:xfrm>
          <a:prstGeom prst="rect">
            <a:avLst/>
          </a:prstGeom>
          <a:solidFill>
            <a:srgbClr val="181394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FD990-BEDF-4BC1-B5D4-1EAC791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12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90877-AC6A-4EB0-86AA-B3CC8E281B7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F675C-F75F-4F4F-B491-EF05755EC94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4E31061-631C-4281-B828-5A08472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D2DFD8-E1A0-4060-B34E-6C17ECF39D1A}"/>
              </a:ext>
            </a:extLst>
          </p:cNvPr>
          <p:cNvSpPr txBox="1"/>
          <p:nvPr/>
        </p:nvSpPr>
        <p:spPr>
          <a:xfrm>
            <a:off x="9100242" y="38944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6F7287"/>
              </a:solidFill>
              <a:latin typeface="Neue Pla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57D0C-F21F-6F8D-A74A-63B888A12522}"/>
              </a:ext>
            </a:extLst>
          </p:cNvPr>
          <p:cNvSpPr txBox="1"/>
          <p:nvPr/>
        </p:nvSpPr>
        <p:spPr>
          <a:xfrm>
            <a:off x="519488" y="737610"/>
            <a:ext cx="11019106" cy="169277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000" b="1" u="sng" dirty="0" err="1">
                <a:solidFill>
                  <a:schemeClr val="bg1"/>
                </a:solidFill>
                <a:latin typeface="Calibri"/>
                <a:cs typeface="Calibri"/>
              </a:rPr>
              <a:t>PyPSA</a:t>
            </a:r>
            <a:r>
              <a:rPr lang="en-GB" sz="6000" b="1" u="sng" dirty="0">
                <a:solidFill>
                  <a:schemeClr val="bg1"/>
                </a:solidFill>
                <a:latin typeface="Calibri"/>
                <a:cs typeface="Calibri"/>
              </a:rPr>
              <a:t>-EARTH</a:t>
            </a:r>
            <a:endParaRPr lang="en-US" sz="4000" dirty="0">
              <a:solidFill>
                <a:schemeClr val="bg1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Calibri"/>
                <a:cs typeface="Calibri"/>
              </a:rPr>
              <a:t>- 1 MODEL 1 EARTH COMMUNITY -</a:t>
            </a:r>
            <a:endParaRPr lang="en-US" sz="4000" dirty="0">
              <a:solidFill>
                <a:schemeClr val="bg1"/>
              </a:solidFill>
              <a:latin typeface="Gill Sans MT" panose="020B0502020104020203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A6214-B80B-E704-12A2-0406D263E430}"/>
              </a:ext>
            </a:extLst>
          </p:cNvPr>
          <p:cNvSpPr txBox="1"/>
          <p:nvPr/>
        </p:nvSpPr>
        <p:spPr>
          <a:xfrm>
            <a:off x="2185927" y="2781180"/>
            <a:ext cx="7866347" cy="2036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3200" b="1" i="1">
                <a:latin typeface="Calibri"/>
                <a:ea typeface="Calibri"/>
                <a:cs typeface="Calibri"/>
              </a:rPr>
              <a:t>"Model your province, your country, your continent or the whole planet under one framework"</a:t>
            </a:r>
            <a:endParaRPr lang="en-US" sz="3200" b="1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1893C-596B-5D8F-4804-741113BBBCCC}"/>
              </a:ext>
            </a:extLst>
          </p:cNvPr>
          <p:cNvSpPr txBox="1"/>
          <p:nvPr/>
        </p:nvSpPr>
        <p:spPr>
          <a:xfrm>
            <a:off x="2851335" y="4788138"/>
            <a:ext cx="6481869" cy="1231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3200" b="1" i="1" dirty="0">
                <a:latin typeface="Calibri"/>
                <a:ea typeface="Calibri"/>
                <a:cs typeface="Calibri"/>
              </a:rPr>
              <a:t>"Accelerate innovation/time, support quality, make meaningful impact"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3733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ECD959-4556-32E8-25D7-C5C259780722}"/>
              </a:ext>
            </a:extLst>
          </p:cNvPr>
          <p:cNvSpPr/>
          <p:nvPr/>
        </p:nvSpPr>
        <p:spPr>
          <a:xfrm>
            <a:off x="4749801" y="2267528"/>
            <a:ext cx="2274453" cy="2251361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D5C44-35A1-4582-8721-D87229DB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13</a:t>
            </a:fld>
            <a:endParaRPr lang="it-IT" noProof="0"/>
          </a:p>
        </p:txBody>
      </p:sp>
      <p:pic>
        <p:nvPicPr>
          <p:cNvPr id="72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E531F72-3AC8-41AB-807D-5B5EB195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033" y="6963846"/>
            <a:ext cx="668868" cy="557742"/>
          </a:xfrm>
          <a:prstGeom prst="rect">
            <a:avLst/>
          </a:prstGeom>
        </p:spPr>
      </p:pic>
      <p:pic>
        <p:nvPicPr>
          <p:cNvPr id="74" name="Picture 9">
            <a:extLst>
              <a:ext uri="{FF2B5EF4-FFF2-40B4-BE49-F238E27FC236}">
                <a16:creationId xmlns:a16="http://schemas.microsoft.com/office/drawing/2014/main" id="{27C95B90-1F51-4C72-99A1-26FAC026D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566" y="7107779"/>
            <a:ext cx="677334" cy="346075"/>
          </a:xfrm>
          <a:prstGeom prst="rect">
            <a:avLst/>
          </a:prstGeom>
        </p:spPr>
      </p:pic>
      <p:pic>
        <p:nvPicPr>
          <p:cNvPr id="76" name="Picture 11">
            <a:extLst>
              <a:ext uri="{FF2B5EF4-FFF2-40B4-BE49-F238E27FC236}">
                <a16:creationId xmlns:a16="http://schemas.microsoft.com/office/drawing/2014/main" id="{AD20E73F-BD70-450C-B508-DCE175816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" t="-171" r="67241" b="750"/>
          <a:stretch/>
        </p:blipFill>
        <p:spPr>
          <a:xfrm>
            <a:off x="4525583" y="2130635"/>
            <a:ext cx="2457734" cy="2538671"/>
          </a:xfrm>
          <a:prstGeom prst="rect">
            <a:avLst/>
          </a:prstGeom>
        </p:spPr>
      </p:pic>
      <p:pic>
        <p:nvPicPr>
          <p:cNvPr id="80" name="Picture 18">
            <a:extLst>
              <a:ext uri="{FF2B5EF4-FFF2-40B4-BE49-F238E27FC236}">
                <a16:creationId xmlns:a16="http://schemas.microsoft.com/office/drawing/2014/main" id="{2C80F50A-E7A8-4830-AD79-64A93C00C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714" y="1166529"/>
            <a:ext cx="73342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Picture 21">
            <a:extLst>
              <a:ext uri="{FF2B5EF4-FFF2-40B4-BE49-F238E27FC236}">
                <a16:creationId xmlns:a16="http://schemas.microsoft.com/office/drawing/2014/main" id="{5F7C7622-C232-4247-91B1-F8A82E2C1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995" y="1427315"/>
            <a:ext cx="7239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Picture 22">
            <a:extLst>
              <a:ext uri="{FF2B5EF4-FFF2-40B4-BE49-F238E27FC236}">
                <a16:creationId xmlns:a16="http://schemas.microsoft.com/office/drawing/2014/main" id="{7CCFFBAC-2A35-45F7-A9C4-B1DC905FA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835" y="1259488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Picture 23">
            <a:extLst>
              <a:ext uri="{FF2B5EF4-FFF2-40B4-BE49-F238E27FC236}">
                <a16:creationId xmlns:a16="http://schemas.microsoft.com/office/drawing/2014/main" id="{02B247EF-A8D7-4261-A416-D74129820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873" y="3863776"/>
            <a:ext cx="742950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Picture 24">
            <a:extLst>
              <a:ext uri="{FF2B5EF4-FFF2-40B4-BE49-F238E27FC236}">
                <a16:creationId xmlns:a16="http://schemas.microsoft.com/office/drawing/2014/main" id="{760C1B22-5337-4673-8E50-B09F3A54A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2556" y="4561265"/>
            <a:ext cx="76200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Picture 25">
            <a:extLst>
              <a:ext uri="{FF2B5EF4-FFF2-40B4-BE49-F238E27FC236}">
                <a16:creationId xmlns:a16="http://schemas.microsoft.com/office/drawing/2014/main" id="{11B9CC43-6434-454F-8B57-17C240315F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8476" y="2400021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26">
            <a:extLst>
              <a:ext uri="{FF2B5EF4-FFF2-40B4-BE49-F238E27FC236}">
                <a16:creationId xmlns:a16="http://schemas.microsoft.com/office/drawing/2014/main" id="{D32571F4-9AF2-423E-B7DD-78E1B6A873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6010" y="3394059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Picture 27">
            <a:extLst>
              <a:ext uri="{FF2B5EF4-FFF2-40B4-BE49-F238E27FC236}">
                <a16:creationId xmlns:a16="http://schemas.microsoft.com/office/drawing/2014/main" id="{01D6756C-2422-46E8-AFE5-5996A0FAAD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806" y="4303147"/>
            <a:ext cx="704850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Picture 28">
            <a:extLst>
              <a:ext uri="{FF2B5EF4-FFF2-40B4-BE49-F238E27FC236}">
                <a16:creationId xmlns:a16="http://schemas.microsoft.com/office/drawing/2014/main" id="{90525574-9BD0-4CA1-A5DF-923C55E458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5000" y="596227"/>
            <a:ext cx="733425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30">
            <a:extLst>
              <a:ext uri="{FF2B5EF4-FFF2-40B4-BE49-F238E27FC236}">
                <a16:creationId xmlns:a16="http://schemas.microsoft.com/office/drawing/2014/main" id="{320C7A01-0FB3-463F-AD16-A689E98661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0159" y="5345078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Picture 31">
            <a:extLst>
              <a:ext uri="{FF2B5EF4-FFF2-40B4-BE49-F238E27FC236}">
                <a16:creationId xmlns:a16="http://schemas.microsoft.com/office/drawing/2014/main" id="{AB17561B-6E67-483B-BC0A-DD795DD2A0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85656" y="4863283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Picture 32">
            <a:extLst>
              <a:ext uri="{FF2B5EF4-FFF2-40B4-BE49-F238E27FC236}">
                <a16:creationId xmlns:a16="http://schemas.microsoft.com/office/drawing/2014/main" id="{BF7F4F2A-7D28-48A8-AAC7-C6648B83CC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35627" y="5570668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EDABFF58-3E32-478F-9DE8-749874A239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0469" y="700693"/>
            <a:ext cx="771525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" name="Picture 35">
            <a:extLst>
              <a:ext uri="{FF2B5EF4-FFF2-40B4-BE49-F238E27FC236}">
                <a16:creationId xmlns:a16="http://schemas.microsoft.com/office/drawing/2014/main" id="{6C016DAC-914F-404B-9A1C-2E02F90BE3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9891" y="4132839"/>
            <a:ext cx="806657" cy="748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Picture 36">
            <a:extLst>
              <a:ext uri="{FF2B5EF4-FFF2-40B4-BE49-F238E27FC236}">
                <a16:creationId xmlns:a16="http://schemas.microsoft.com/office/drawing/2014/main" id="{917E7837-9672-4266-8FDE-F42058737B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58723" y="2421838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37">
            <a:extLst>
              <a:ext uri="{FF2B5EF4-FFF2-40B4-BE49-F238E27FC236}">
                <a16:creationId xmlns:a16="http://schemas.microsoft.com/office/drawing/2014/main" id="{79FA42FD-A56F-46F4-A158-B867B27E1B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43989" y="4790711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" name="Picture 38">
            <a:extLst>
              <a:ext uri="{FF2B5EF4-FFF2-40B4-BE49-F238E27FC236}">
                <a16:creationId xmlns:a16="http://schemas.microsoft.com/office/drawing/2014/main" id="{E74095D6-23C6-4019-A63C-29E398E4E7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55289" y="5571039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" name="Picture 39">
            <a:extLst>
              <a:ext uri="{FF2B5EF4-FFF2-40B4-BE49-F238E27FC236}">
                <a16:creationId xmlns:a16="http://schemas.microsoft.com/office/drawing/2014/main" id="{163C9852-BFC9-4DFA-8C3E-0D1F865734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0693" y="2630433"/>
            <a:ext cx="78105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" name="Picture 40">
            <a:extLst>
              <a:ext uri="{FF2B5EF4-FFF2-40B4-BE49-F238E27FC236}">
                <a16:creationId xmlns:a16="http://schemas.microsoft.com/office/drawing/2014/main" id="{784BA9DA-7B6D-41AC-A17E-54CCA42BFD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96037" y="2009535"/>
            <a:ext cx="7620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" name="Picture 41">
            <a:extLst>
              <a:ext uri="{FF2B5EF4-FFF2-40B4-BE49-F238E27FC236}">
                <a16:creationId xmlns:a16="http://schemas.microsoft.com/office/drawing/2014/main" id="{DDBFC9E0-BE98-42B7-8F65-3489ACD8A40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63321" y="2020787"/>
            <a:ext cx="71437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" name="Picture 42">
            <a:extLst>
              <a:ext uri="{FF2B5EF4-FFF2-40B4-BE49-F238E27FC236}">
                <a16:creationId xmlns:a16="http://schemas.microsoft.com/office/drawing/2014/main" id="{B80E94F0-95FB-4BF0-AFC9-08BF6D3A8E9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84306" y="2889937"/>
            <a:ext cx="790575" cy="790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" name="Picture 43">
            <a:extLst>
              <a:ext uri="{FF2B5EF4-FFF2-40B4-BE49-F238E27FC236}">
                <a16:creationId xmlns:a16="http://schemas.microsoft.com/office/drawing/2014/main" id="{DA677716-05AF-4F46-873B-A10C42484F6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64270" y="1017367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" name="Picture 44">
            <a:extLst>
              <a:ext uri="{FF2B5EF4-FFF2-40B4-BE49-F238E27FC236}">
                <a16:creationId xmlns:a16="http://schemas.microsoft.com/office/drawing/2014/main" id="{188D3E72-E4B1-480B-8D4A-44CB39B71DD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11544" y="406988"/>
            <a:ext cx="808760" cy="760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" name="Picture 45">
            <a:extLst>
              <a:ext uri="{FF2B5EF4-FFF2-40B4-BE49-F238E27FC236}">
                <a16:creationId xmlns:a16="http://schemas.microsoft.com/office/drawing/2014/main" id="{507DC46C-B4FA-49CD-AF5A-384DC9EC51C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68125" y="3241435"/>
            <a:ext cx="790575" cy="800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8B622233-28B3-45A7-9C1A-E4B5BCA3550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75840" y="1562581"/>
            <a:ext cx="790575" cy="80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" name="Picture 47">
            <a:extLst>
              <a:ext uri="{FF2B5EF4-FFF2-40B4-BE49-F238E27FC236}">
                <a16:creationId xmlns:a16="http://schemas.microsoft.com/office/drawing/2014/main" id="{81346A9A-F98D-4CB5-8A1C-715233DDD3D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037870" y="468840"/>
            <a:ext cx="7810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Picture 49">
            <a:extLst>
              <a:ext uri="{FF2B5EF4-FFF2-40B4-BE49-F238E27FC236}">
                <a16:creationId xmlns:a16="http://schemas.microsoft.com/office/drawing/2014/main" id="{BA7C88CF-5D7B-4E7D-B9F1-33B3C25B5AC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92804" y="1576499"/>
            <a:ext cx="8001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Picture 50">
            <a:extLst>
              <a:ext uri="{FF2B5EF4-FFF2-40B4-BE49-F238E27FC236}">
                <a16:creationId xmlns:a16="http://schemas.microsoft.com/office/drawing/2014/main" id="{1D6492C5-A908-4A33-A777-49FDB48AAA3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54393" y="1694693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" name="Picture 51" descr="A picture containing person, person, dark, necktie&#10;&#10;Description automatically generated">
            <a:extLst>
              <a:ext uri="{FF2B5EF4-FFF2-40B4-BE49-F238E27FC236}">
                <a16:creationId xmlns:a16="http://schemas.microsoft.com/office/drawing/2014/main" id="{18B7BD67-7330-403B-BEBD-13EDA425083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427144" y="3152243"/>
            <a:ext cx="733425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" name="Picture 52">
            <a:extLst>
              <a:ext uri="{FF2B5EF4-FFF2-40B4-BE49-F238E27FC236}">
                <a16:creationId xmlns:a16="http://schemas.microsoft.com/office/drawing/2014/main" id="{BC4E52BE-5905-46AA-8A28-30D8F005B0C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750446" y="1381822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" name="Picture 7" descr="A picture containing person, smiling, posing, dark&#10;&#10;Description automatically generated">
            <a:extLst>
              <a:ext uri="{FF2B5EF4-FFF2-40B4-BE49-F238E27FC236}">
                <a16:creationId xmlns:a16="http://schemas.microsoft.com/office/drawing/2014/main" id="{DFB4CC21-984A-4FFE-89C5-D718DBDFF96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588226" y="4724351"/>
            <a:ext cx="755651" cy="742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513CC06-A3E4-43F6-9D34-3BF983C31BFD}"/>
              </a:ext>
            </a:extLst>
          </p:cNvPr>
          <p:cNvSpPr txBox="1"/>
          <p:nvPr/>
        </p:nvSpPr>
        <p:spPr>
          <a:xfrm rot="-4140000">
            <a:off x="165822" y="251807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Professors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E8CFC81-0485-4335-A65B-BD0F0ED3A633}"/>
              </a:ext>
            </a:extLst>
          </p:cNvPr>
          <p:cNvSpPr txBox="1"/>
          <p:nvPr/>
        </p:nvSpPr>
        <p:spPr>
          <a:xfrm rot="1620000">
            <a:off x="6882572" y="60229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PhD students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54FEC8B-DC8E-4F0F-A520-9B2953D7341E}"/>
              </a:ext>
            </a:extLst>
          </p:cNvPr>
          <p:cNvSpPr txBox="1"/>
          <p:nvPr/>
        </p:nvSpPr>
        <p:spPr>
          <a:xfrm rot="-1980000">
            <a:off x="1740931" y="64039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Professional</a:t>
            </a:r>
            <a:endParaRPr lang="en-US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D68CAE7-FE96-46DF-A916-412CF792C055}"/>
              </a:ext>
            </a:extLst>
          </p:cNvPr>
          <p:cNvSpPr txBox="1"/>
          <p:nvPr/>
        </p:nvSpPr>
        <p:spPr>
          <a:xfrm rot="4320000">
            <a:off x="8492808" y="2565462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Bachelors</a:t>
            </a:r>
            <a:endParaRPr lang="en-US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AEC667F-7EB6-4A87-BB66-086F43C2378D}"/>
              </a:ext>
            </a:extLst>
          </p:cNvPr>
          <p:cNvSpPr txBox="1"/>
          <p:nvPr/>
        </p:nvSpPr>
        <p:spPr>
          <a:xfrm>
            <a:off x="4309427" y="-48199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Researchers</a:t>
            </a:r>
            <a:endParaRPr lang="en-US" err="1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B1228C5-BBD7-43DE-8599-4B1F39C84A65}"/>
              </a:ext>
            </a:extLst>
          </p:cNvPr>
          <p:cNvSpPr txBox="1"/>
          <p:nvPr/>
        </p:nvSpPr>
        <p:spPr>
          <a:xfrm rot="4320000">
            <a:off x="8858567" y="3777041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...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D33BB5-8841-6091-DE35-4B6B68B9637A}"/>
              </a:ext>
            </a:extLst>
          </p:cNvPr>
          <p:cNvSpPr txBox="1"/>
          <p:nvPr/>
        </p:nvSpPr>
        <p:spPr>
          <a:xfrm>
            <a:off x="-352987" y="377984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TEAM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5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255572" y="2440960"/>
            <a:ext cx="11612388" cy="353986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BBB162-588D-4EE2-8C55-4B37FF4E5BCF}"/>
              </a:ext>
            </a:extLst>
          </p:cNvPr>
          <p:cNvSpPr/>
          <p:nvPr/>
        </p:nvSpPr>
        <p:spPr>
          <a:xfrm>
            <a:off x="321344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CC8B4-00F7-4184-AC10-1D74573B5860}"/>
              </a:ext>
            </a:extLst>
          </p:cNvPr>
          <p:cNvSpPr/>
          <p:nvPr/>
        </p:nvSpPr>
        <p:spPr>
          <a:xfrm>
            <a:off x="25688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14</a:t>
            </a:fld>
            <a:endParaRPr lang="it-IT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4BD4D-1E08-4D89-8C39-AA16A13B3D89}"/>
              </a:ext>
            </a:extLst>
          </p:cNvPr>
          <p:cNvSpPr txBox="1"/>
          <p:nvPr/>
        </p:nvSpPr>
        <p:spPr>
          <a:xfrm>
            <a:off x="-420842" y="333388"/>
            <a:ext cx="112676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               </a:t>
            </a:r>
            <a:r>
              <a:rPr lang="en-GB" sz="3200" b="1">
                <a:solidFill>
                  <a:srgbClr val="FFC000"/>
                </a:solidFill>
                <a:ea typeface="+mn-lt"/>
                <a:cs typeface="+mn-lt"/>
              </a:rPr>
              <a:t>OPEN </a:t>
            </a:r>
            <a:r>
              <a:rPr lang="en-GB" sz="3200" b="1">
                <a:solidFill>
                  <a:schemeClr val="bg1"/>
                </a:solidFill>
              </a:rPr>
              <a:t>Global Independent Research Initiative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1A288-D83C-4FC2-9793-E50142A78BAE}"/>
              </a:ext>
            </a:extLst>
          </p:cNvPr>
          <p:cNvGrpSpPr/>
          <p:nvPr/>
        </p:nvGrpSpPr>
        <p:grpSpPr>
          <a:xfrm>
            <a:off x="3335171" y="856697"/>
            <a:ext cx="6077640" cy="2079806"/>
            <a:chOff x="11839460" y="830899"/>
            <a:chExt cx="2596309" cy="8904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A96A9F-8D18-4F1D-90AE-626C3C5EB574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8DD2979D-35EB-48DA-9F71-E6204F1D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6C1C1F-86D3-471E-801D-A9E42B596FBF}"/>
              </a:ext>
            </a:extLst>
          </p:cNvPr>
          <p:cNvSpPr txBox="1"/>
          <p:nvPr/>
        </p:nvSpPr>
        <p:spPr>
          <a:xfrm>
            <a:off x="3395065" y="3446516"/>
            <a:ext cx="24517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ENERGY SYSTEM MODELS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B3507-24A6-4B67-B59F-A9C417A222AD}"/>
              </a:ext>
            </a:extLst>
          </p:cNvPr>
          <p:cNvSpPr txBox="1"/>
          <p:nvPr/>
        </p:nvSpPr>
        <p:spPr>
          <a:xfrm>
            <a:off x="397765" y="3918850"/>
            <a:ext cx="261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206740-811B-4793-8A9B-78A0A6B17461}"/>
              </a:ext>
            </a:extLst>
          </p:cNvPr>
          <p:cNvSpPr/>
          <p:nvPr/>
        </p:nvSpPr>
        <p:spPr>
          <a:xfrm>
            <a:off x="912656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3736-75F5-448C-8710-D7CFCCCE8E97}"/>
              </a:ext>
            </a:extLst>
          </p:cNvPr>
          <p:cNvSpPr txBox="1"/>
          <p:nvPr/>
        </p:nvSpPr>
        <p:spPr>
          <a:xfrm>
            <a:off x="9380114" y="3599393"/>
            <a:ext cx="22485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USER AND DEVELOPER 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7B3AC-1F8C-4453-BE71-73D4CB155590}"/>
              </a:ext>
            </a:extLst>
          </p:cNvPr>
          <p:cNvSpPr/>
          <p:nvPr/>
        </p:nvSpPr>
        <p:spPr>
          <a:xfrm>
            <a:off x="617000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9F4CF-3F63-4630-9FCD-F55CCCFC1280}"/>
              </a:ext>
            </a:extLst>
          </p:cNvPr>
          <p:cNvSpPr txBox="1"/>
          <p:nvPr/>
        </p:nvSpPr>
        <p:spPr>
          <a:xfrm>
            <a:off x="6423554" y="3927053"/>
            <a:ext cx="2248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D2B57D7-B634-4D4E-B73F-FA0F61846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65" b="-2564"/>
          <a:stretch/>
        </p:blipFill>
        <p:spPr>
          <a:xfrm>
            <a:off x="11456987" y="366713"/>
            <a:ext cx="349993" cy="3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1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0" descr="A picture containing dark, lit&#10;&#10;Description automatically generated">
            <a:extLst>
              <a:ext uri="{FF2B5EF4-FFF2-40B4-BE49-F238E27FC236}">
                <a16:creationId xmlns:a16="http://schemas.microsoft.com/office/drawing/2014/main" id="{D12B2C0F-BE5E-730E-E5D9-CCA16C813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8" r="7220" b="-79"/>
          <a:stretch/>
        </p:blipFill>
        <p:spPr>
          <a:xfrm>
            <a:off x="1673698" y="1987"/>
            <a:ext cx="8462418" cy="69972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E0760-F5CB-E247-6CC1-3B81F21C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4472C4"/>
            </a:solidFill>
          </a:ln>
        </p:spPr>
        <p:txBody>
          <a:bodyPr/>
          <a:lstStyle/>
          <a:p>
            <a:fld id="{8A7A6979-0714-4377-B894-6BE4C2D6E202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8A207-56E6-0E42-5172-62CC89597CCF}"/>
              </a:ext>
            </a:extLst>
          </p:cNvPr>
          <p:cNvSpPr txBox="1"/>
          <p:nvPr/>
        </p:nvSpPr>
        <p:spPr>
          <a:xfrm>
            <a:off x="2478459" y="486956"/>
            <a:ext cx="70393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 dirty="0">
                <a:solidFill>
                  <a:srgbClr val="92D050"/>
                </a:solidFill>
                <a:latin typeface="Calibri"/>
                <a:cs typeface="Calibri"/>
              </a:rPr>
              <a:t>LET'S OPEN UP THE BLACK BOX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EE1D5-6D88-E1BB-55E7-AD16160FF62C}"/>
              </a:ext>
            </a:extLst>
          </p:cNvPr>
          <p:cNvSpPr/>
          <p:nvPr/>
        </p:nvSpPr>
        <p:spPr>
          <a:xfrm>
            <a:off x="10231394" y="119448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F713397-1BA8-6065-3CF5-6D8EC6702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9" r="9605" b="822"/>
          <a:stretch/>
        </p:blipFill>
        <p:spPr>
          <a:xfrm>
            <a:off x="10096972" y="116287"/>
            <a:ext cx="1995895" cy="784959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226C1-5476-00B8-AB54-7D8D3D85D54F}"/>
              </a:ext>
            </a:extLst>
          </p:cNvPr>
          <p:cNvSpPr txBox="1"/>
          <p:nvPr/>
        </p:nvSpPr>
        <p:spPr>
          <a:xfrm>
            <a:off x="3232352" y="1135466"/>
            <a:ext cx="703938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u="sng" dirty="0">
                <a:solidFill>
                  <a:schemeClr val="accent1"/>
                </a:solidFill>
                <a:latin typeface="Calibri"/>
                <a:cs typeface="Calibri"/>
              </a:rPr>
              <a:t>+ MAKE THE "OPEN BOX" THE STANDARD</a:t>
            </a:r>
          </a:p>
        </p:txBody>
      </p:sp>
    </p:spTree>
    <p:extLst>
      <p:ext uri="{BB962C8B-B14F-4D97-AF65-F5344CB8AC3E}">
        <p14:creationId xmlns:p14="http://schemas.microsoft.com/office/powerpoint/2010/main" val="1673967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FA5AC-518F-432F-94C0-47F37DE0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6C2F236-E123-4A0F-B38B-7853CBF61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51" r="39116" b="216"/>
          <a:stretch/>
        </p:blipFill>
        <p:spPr>
          <a:xfrm>
            <a:off x="1322231" y="4288665"/>
            <a:ext cx="6067656" cy="171561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DBEF0D1-2DE3-4423-AA78-BA2C2D09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58" y="731166"/>
            <a:ext cx="1766553" cy="2272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1E3C5-43F7-4022-9194-BF86703E8592}"/>
              </a:ext>
            </a:extLst>
          </p:cNvPr>
          <p:cNvSpPr txBox="1"/>
          <p:nvPr/>
        </p:nvSpPr>
        <p:spPr>
          <a:xfrm>
            <a:off x="2588653" y="3114542"/>
            <a:ext cx="701469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/>
              <a:t>MAXIMILIAN PARZEN</a:t>
            </a:r>
            <a:endParaRPr lang="en-US" sz="4400"/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8ACFA37C-7E94-4515-82A6-41527FC25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26" y="6064237"/>
            <a:ext cx="3773509" cy="600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F38DC-DB32-4CF7-B932-8A2B13EFDCBC}"/>
              </a:ext>
            </a:extLst>
          </p:cNvPr>
          <p:cNvSpPr txBox="1"/>
          <p:nvPr/>
        </p:nvSpPr>
        <p:spPr>
          <a:xfrm>
            <a:off x="7396766" y="5142965"/>
            <a:ext cx="3494466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hlinkClick r:id="rId5"/>
              </a:rPr>
              <a:t>max.parzen@ed.ac.uk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094AB-B35B-4F07-8FA7-61C5D4BB4CD6}"/>
              </a:ext>
            </a:extLst>
          </p:cNvPr>
          <p:cNvSpPr txBox="1"/>
          <p:nvPr/>
        </p:nvSpPr>
        <p:spPr>
          <a:xfrm>
            <a:off x="7396766" y="4520486"/>
            <a:ext cx="4546240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ea typeface="+mn-lt"/>
                <a:cs typeface="+mn-lt"/>
                <a:hlinkClick r:id="rId6"/>
              </a:rPr>
              <a:t>https://pypsa-meets-africa.github.io/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A6CD13-463E-45CC-9B87-D6EB42AF9E1E}"/>
              </a:ext>
            </a:extLst>
          </p:cNvPr>
          <p:cNvGrpSpPr/>
          <p:nvPr/>
        </p:nvGrpSpPr>
        <p:grpSpPr>
          <a:xfrm>
            <a:off x="10440016" y="727907"/>
            <a:ext cx="1580767" cy="534342"/>
            <a:chOff x="11839460" y="830899"/>
            <a:chExt cx="2596309" cy="8904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7A2922-A2C1-47FD-90B2-F2EC17CD265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EF8A56B3-7828-4842-B672-FFE7E47F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162CCD-C4C9-4404-9BB0-094CFD5D2D46}"/>
              </a:ext>
            </a:extLst>
          </p:cNvPr>
          <p:cNvSpPr txBox="1"/>
          <p:nvPr/>
        </p:nvSpPr>
        <p:spPr>
          <a:xfrm>
            <a:off x="2588652" y="3822880"/>
            <a:ext cx="70146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/>
              <a:t>Co-steering the </a:t>
            </a:r>
            <a:r>
              <a:rPr lang="en-GB" sz="2400" err="1"/>
              <a:t>PyPSA</a:t>
            </a:r>
            <a:r>
              <a:rPr lang="en-GB" sz="2400"/>
              <a:t> meets Earth initiative</a:t>
            </a:r>
          </a:p>
        </p:txBody>
      </p:sp>
    </p:spTree>
    <p:extLst>
      <p:ext uri="{BB962C8B-B14F-4D97-AF65-F5344CB8AC3E}">
        <p14:creationId xmlns:p14="http://schemas.microsoft.com/office/powerpoint/2010/main" val="187192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E0E26-B42E-EC2D-8B70-248311D6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17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B7AF4C-1D56-713B-FF1B-E32B32E8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45993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5A3227-1AA6-49FD-ABF4-9D0376C8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dirty="0" smtClean="0"/>
              <a:t>18</a:t>
            </a:fld>
            <a:endParaRPr lang="it-IT" noProof="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30D8DA-F574-4E84-8C21-26093BA2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28" y="496620"/>
            <a:ext cx="4116944" cy="5812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7B9EA3-00B3-4066-9FD3-FD1B58A1E721}"/>
              </a:ext>
            </a:extLst>
          </p:cNvPr>
          <p:cNvSpPr txBox="1"/>
          <p:nvPr/>
        </p:nvSpPr>
        <p:spPr>
          <a:xfrm rot="10800000" flipV="1">
            <a:off x="839060" y="1159622"/>
            <a:ext cx="5681441" cy="3970318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solidFill>
                  <a:schemeClr val="accent1"/>
                </a:solidFill>
              </a:rPr>
              <a:t>DONATE NOW.</a:t>
            </a:r>
            <a:r>
              <a:rPr lang="en-GB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WE RAISE 100+k FOR DEVLOPING</a:t>
            </a:r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10-100x FA</a:t>
            </a:r>
            <a:r>
              <a:rPr lang="en-GB" sz="2800" b="1" dirty="0">
                <a:solidFill>
                  <a:schemeClr val="bg1"/>
                </a:solidFill>
                <a:ea typeface="+mn-lt"/>
                <a:cs typeface="+mn-lt"/>
              </a:rPr>
              <a:t>STER O</a:t>
            </a:r>
            <a:r>
              <a:rPr lang="en-GB" sz="2800" b="1" dirty="0">
                <a:solidFill>
                  <a:schemeClr val="bg1"/>
                </a:solidFill>
              </a:rPr>
              <a:t>PEN-SOURCE SOLVER</a:t>
            </a:r>
            <a:endParaRPr lang="en-GB" sz="2800" dirty="0">
              <a:solidFill>
                <a:schemeClr val="bg1"/>
              </a:solidFill>
            </a:endParaRPr>
          </a:p>
          <a:p>
            <a:pPr algn="ctr"/>
            <a:endParaRPr lang="en-GB" sz="2800" b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  <a:ea typeface="+mn-lt"/>
                <a:cs typeface="+mn-lt"/>
              </a:rPr>
              <a:t>DETAILED PROPOSAL*:</a:t>
            </a:r>
          </a:p>
          <a:p>
            <a:pPr algn="ctr"/>
            <a:r>
              <a:rPr lang="en-GB" sz="2800">
                <a:ea typeface="+mn-lt"/>
                <a:cs typeface="+mn-lt"/>
                <a:hlinkClick r:id="rId3"/>
              </a:rPr>
              <a:t>https://pypsa-meets-africa.github.io/highs.html</a:t>
            </a:r>
            <a:endParaRPr lang="en-GB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B6869-5180-E6A8-FADB-AB6040E03E27}"/>
              </a:ext>
            </a:extLst>
          </p:cNvPr>
          <p:cNvSpPr txBox="1"/>
          <p:nvPr/>
        </p:nvSpPr>
        <p:spPr>
          <a:xfrm rot="10800000" flipV="1">
            <a:off x="1722656" y="5412359"/>
            <a:ext cx="4035845" cy="52322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bg1"/>
                </a:solidFill>
              </a:rPr>
              <a:t>*In collaboration with University of Edinburgh, TU Berlin and Princeton University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9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255572" y="2440960"/>
            <a:ext cx="11612388" cy="353986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BBB162-588D-4EE2-8C55-4B37FF4E5BCF}"/>
              </a:ext>
            </a:extLst>
          </p:cNvPr>
          <p:cNvSpPr/>
          <p:nvPr/>
        </p:nvSpPr>
        <p:spPr>
          <a:xfrm>
            <a:off x="321344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CC8B4-00F7-4184-AC10-1D74573B5860}"/>
              </a:ext>
            </a:extLst>
          </p:cNvPr>
          <p:cNvSpPr/>
          <p:nvPr/>
        </p:nvSpPr>
        <p:spPr>
          <a:xfrm>
            <a:off x="25688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dirty="0" smtClean="0"/>
              <a:t>19</a:t>
            </a:fld>
            <a:endParaRPr lang="it-IT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1A288-D83C-4FC2-9793-E50142A78BAE}"/>
              </a:ext>
            </a:extLst>
          </p:cNvPr>
          <p:cNvGrpSpPr/>
          <p:nvPr/>
        </p:nvGrpSpPr>
        <p:grpSpPr>
          <a:xfrm>
            <a:off x="3335171" y="918481"/>
            <a:ext cx="6077640" cy="2079806"/>
            <a:chOff x="11839460" y="830899"/>
            <a:chExt cx="2596309" cy="8904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A96A9F-8D18-4F1D-90AE-626C3C5EB574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8DD2979D-35EB-48DA-9F71-E6204F1D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6C1C1F-86D3-471E-801D-A9E42B596FBF}"/>
              </a:ext>
            </a:extLst>
          </p:cNvPr>
          <p:cNvSpPr txBox="1"/>
          <p:nvPr/>
        </p:nvSpPr>
        <p:spPr>
          <a:xfrm>
            <a:off x="3395065" y="3446516"/>
            <a:ext cx="24517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ENERGY SYSTEM MODELS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B3507-24A6-4B67-B59F-A9C417A222AD}"/>
              </a:ext>
            </a:extLst>
          </p:cNvPr>
          <p:cNvSpPr txBox="1"/>
          <p:nvPr/>
        </p:nvSpPr>
        <p:spPr>
          <a:xfrm>
            <a:off x="397765" y="3918850"/>
            <a:ext cx="261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206740-811B-4793-8A9B-78A0A6B17461}"/>
              </a:ext>
            </a:extLst>
          </p:cNvPr>
          <p:cNvSpPr/>
          <p:nvPr/>
        </p:nvSpPr>
        <p:spPr>
          <a:xfrm>
            <a:off x="912656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3736-75F5-448C-8710-D7CFCCCE8E97}"/>
              </a:ext>
            </a:extLst>
          </p:cNvPr>
          <p:cNvSpPr txBox="1"/>
          <p:nvPr/>
        </p:nvSpPr>
        <p:spPr>
          <a:xfrm>
            <a:off x="9380114" y="3599393"/>
            <a:ext cx="22485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USER AND DEVELOPER 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7B3AC-1F8C-4453-BE71-73D4CB155590}"/>
              </a:ext>
            </a:extLst>
          </p:cNvPr>
          <p:cNvSpPr/>
          <p:nvPr/>
        </p:nvSpPr>
        <p:spPr>
          <a:xfrm>
            <a:off x="617000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9F4CF-3F63-4630-9FCD-F55CCCFC1280}"/>
              </a:ext>
            </a:extLst>
          </p:cNvPr>
          <p:cNvSpPr txBox="1"/>
          <p:nvPr/>
        </p:nvSpPr>
        <p:spPr>
          <a:xfrm>
            <a:off x="6423554" y="3927053"/>
            <a:ext cx="2248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8C8AF3-8F0A-44B5-9AF3-CDDE7198F73A}"/>
              </a:ext>
            </a:extLst>
          </p:cNvPr>
          <p:cNvSpPr txBox="1"/>
          <p:nvPr/>
        </p:nvSpPr>
        <p:spPr>
          <a:xfrm rot="960000">
            <a:off x="5722514" y="472596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 </a:t>
            </a:r>
            <a:endParaRPr lang="en-US">
              <a:solidFill>
                <a:schemeClr val="accent4"/>
              </a:solidFill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workflow</a:t>
            </a:r>
            <a:endParaRPr lang="en-GB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98B6D6-7CA5-4032-A51F-CC7B62DD42BC}"/>
              </a:ext>
            </a:extLst>
          </p:cNvPr>
          <p:cNvSpPr txBox="1"/>
          <p:nvPr/>
        </p:nvSpPr>
        <p:spPr>
          <a:xfrm rot="20460000">
            <a:off x="6224577" y="3325827"/>
            <a:ext cx="14408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Creating open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DF0F9-935D-4095-97DE-7C0D3D5CC321}"/>
              </a:ext>
            </a:extLst>
          </p:cNvPr>
          <p:cNvSpPr txBox="1"/>
          <p:nvPr/>
        </p:nvSpPr>
        <p:spPr>
          <a:xfrm rot="660000">
            <a:off x="7231274" y="330221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Predicting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2A2D71-03CF-4024-9B66-071A8D912A9C}"/>
              </a:ext>
            </a:extLst>
          </p:cNvPr>
          <p:cNvSpPr txBox="1"/>
          <p:nvPr/>
        </p:nvSpPr>
        <p:spPr>
          <a:xfrm rot="21300000">
            <a:off x="3291341" y="4889965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Problem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formulator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2776AE-74FA-4101-A49D-E35F4B0B6CB7}"/>
              </a:ext>
            </a:extLst>
          </p:cNvPr>
          <p:cNvSpPr txBox="1"/>
          <p:nvPr/>
        </p:nvSpPr>
        <p:spPr>
          <a:xfrm rot="20580000">
            <a:off x="7662331" y="4656077"/>
            <a:ext cx="12046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E380E-551C-483D-BFFF-2512B147C886}"/>
              </a:ext>
            </a:extLst>
          </p:cNvPr>
          <p:cNvSpPr txBox="1"/>
          <p:nvPr/>
        </p:nvSpPr>
        <p:spPr>
          <a:xfrm rot="240000">
            <a:off x="4785997" y="502113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Modular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52A4B5-1095-460B-8BF8-B3345111A78B}"/>
              </a:ext>
            </a:extLst>
          </p:cNvPr>
          <p:cNvSpPr txBox="1"/>
          <p:nvPr/>
        </p:nvSpPr>
        <p:spPr>
          <a:xfrm rot="4500000">
            <a:off x="4999357" y="394671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Performant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B7C1D7-CF5C-4A4A-9DF2-467CF8A45D19}"/>
              </a:ext>
            </a:extLst>
          </p:cNvPr>
          <p:cNvSpPr txBox="1"/>
          <p:nvPr/>
        </p:nvSpPr>
        <p:spPr>
          <a:xfrm rot="17640000">
            <a:off x="3124770" y="3910545"/>
            <a:ext cx="907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Features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FE19DD-C305-469D-8829-8F506482038F}"/>
              </a:ext>
            </a:extLst>
          </p:cNvPr>
          <p:cNvSpPr txBox="1"/>
          <p:nvPr/>
        </p:nvSpPr>
        <p:spPr>
          <a:xfrm>
            <a:off x="3915674" y="3119312"/>
            <a:ext cx="1517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18D154-81E3-468C-A722-F378298FA96D}"/>
              </a:ext>
            </a:extLst>
          </p:cNvPr>
          <p:cNvSpPr txBox="1"/>
          <p:nvPr/>
        </p:nvSpPr>
        <p:spPr>
          <a:xfrm rot="21300000">
            <a:off x="9074920" y="3222374"/>
            <a:ext cx="12503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Open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A2C3C7-D9FE-4C95-8F02-54EB5378B841}"/>
              </a:ext>
            </a:extLst>
          </p:cNvPr>
          <p:cNvSpPr txBox="1"/>
          <p:nvPr/>
        </p:nvSpPr>
        <p:spPr>
          <a:xfrm rot="21120000">
            <a:off x="10411011" y="4992990"/>
            <a:ext cx="14560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Empower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15D6A7-C574-4BFC-82D3-9A3E82FDA857}"/>
              </a:ext>
            </a:extLst>
          </p:cNvPr>
          <p:cNvSpPr txBox="1"/>
          <p:nvPr/>
        </p:nvSpPr>
        <p:spPr>
          <a:xfrm rot="300000">
            <a:off x="10363021" y="321395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Collaborative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69112E-F0BF-413A-868C-6D4266443BBE}"/>
              </a:ext>
            </a:extLst>
          </p:cNvPr>
          <p:cNvSpPr txBox="1"/>
          <p:nvPr/>
        </p:nvSpPr>
        <p:spPr>
          <a:xfrm rot="360000">
            <a:off x="9021901" y="501989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Training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48E031-8229-4133-8DA2-96E1B53171C5}"/>
              </a:ext>
            </a:extLst>
          </p:cNvPr>
          <p:cNvSpPr txBox="1"/>
          <p:nvPr/>
        </p:nvSpPr>
        <p:spPr>
          <a:xfrm rot="720000">
            <a:off x="1721620" y="33050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Support</a:t>
            </a: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developers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676848-58F7-4B57-9A1B-5E315FA1CC7A}"/>
              </a:ext>
            </a:extLst>
          </p:cNvPr>
          <p:cNvSpPr txBox="1"/>
          <p:nvPr/>
        </p:nvSpPr>
        <p:spPr>
          <a:xfrm rot="240000">
            <a:off x="228100" y="47528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Reveal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bottlenecks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C0731D-46B1-4C68-B67B-F353D4B1C300}"/>
              </a:ext>
            </a:extLst>
          </p:cNvPr>
          <p:cNvSpPr txBox="1"/>
          <p:nvPr/>
        </p:nvSpPr>
        <p:spPr>
          <a:xfrm rot="16200000">
            <a:off x="10941431" y="4111412"/>
            <a:ext cx="15475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Dialogue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1AEE28-EA64-4578-8CD3-2CC646E2BA96}"/>
              </a:ext>
            </a:extLst>
          </p:cNvPr>
          <p:cNvSpPr txBox="1"/>
          <p:nvPr/>
        </p:nvSpPr>
        <p:spPr>
          <a:xfrm rot="21300000">
            <a:off x="311919" y="332024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Help sustaining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B5DE0F-627A-4818-A19B-471BA0017A9C}"/>
              </a:ext>
            </a:extLst>
          </p:cNvPr>
          <p:cNvSpPr txBox="1"/>
          <p:nvPr/>
        </p:nvSpPr>
        <p:spPr>
          <a:xfrm rot="21300000">
            <a:off x="1630178" y="474518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Initiate new paths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65A9F-6774-4A38-BDB3-BCE351433CE0}"/>
              </a:ext>
            </a:extLst>
          </p:cNvPr>
          <p:cNvSpPr txBox="1"/>
          <p:nvPr/>
        </p:nvSpPr>
        <p:spPr>
          <a:xfrm>
            <a:off x="-420842" y="333388"/>
            <a:ext cx="112676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               </a:t>
            </a:r>
            <a:r>
              <a:rPr lang="en-GB" sz="3200" b="1">
                <a:solidFill>
                  <a:srgbClr val="FFC000"/>
                </a:solidFill>
                <a:ea typeface="+mn-lt"/>
                <a:cs typeface="+mn-lt"/>
              </a:rPr>
              <a:t>OPEN </a:t>
            </a:r>
            <a:r>
              <a:rPr lang="en-GB" sz="3200" b="1">
                <a:solidFill>
                  <a:schemeClr val="bg1"/>
                </a:solidFill>
              </a:rPr>
              <a:t>Global Independent Research Initiative</a:t>
            </a:r>
          </a:p>
        </p:txBody>
      </p:sp>
    </p:spTree>
    <p:extLst>
      <p:ext uri="{BB962C8B-B14F-4D97-AF65-F5344CB8AC3E}">
        <p14:creationId xmlns:p14="http://schemas.microsoft.com/office/powerpoint/2010/main" val="271057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E0760-F5CB-E247-6CC1-3B81F21C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4472C4"/>
            </a:solidFill>
          </a:ln>
        </p:spPr>
        <p:txBody>
          <a:bodyPr/>
          <a:lstStyle/>
          <a:p>
            <a:fld id="{8A7A6979-0714-4377-B894-6BE4C2D6E202}" type="slidenum">
              <a:rPr lang="it-IT" dirty="0" smtClean="0"/>
              <a:pPr/>
              <a:t>2</a:t>
            </a:fld>
            <a:endParaRPr lang="it-IT"/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0F6A5C66-617C-6993-DC10-E572F442D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5209" y="4932213"/>
            <a:ext cx="2675624" cy="133942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609B4D9-845B-4DF5-2141-DAFBE71D9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995" y="1655349"/>
            <a:ext cx="2305050" cy="228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78A207-56E6-0E42-5172-62CC89597CCF}"/>
              </a:ext>
            </a:extLst>
          </p:cNvPr>
          <p:cNvSpPr txBox="1"/>
          <p:nvPr/>
        </p:nvSpPr>
        <p:spPr>
          <a:xfrm>
            <a:off x="4418095" y="371635"/>
            <a:ext cx="3381646" cy="6566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u="sng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WHO IS MAX?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EE1D5-6D88-E1BB-55E7-AD16160FF62C}"/>
              </a:ext>
            </a:extLst>
          </p:cNvPr>
          <p:cNvSpPr/>
          <p:nvPr/>
        </p:nvSpPr>
        <p:spPr>
          <a:xfrm>
            <a:off x="10231394" y="119448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56C7278-5576-632D-2FCA-ECED5E1D1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9" r="9605" b="822"/>
          <a:stretch/>
        </p:blipFill>
        <p:spPr>
          <a:xfrm>
            <a:off x="600114" y="5087328"/>
            <a:ext cx="2607804" cy="1027413"/>
          </a:xfrm>
          <a:prstGeom prst="rect">
            <a:avLst/>
          </a:prstGeom>
          <a:ln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CB82A6E-3E0C-254D-D046-4FB10917ECBE}"/>
              </a:ext>
            </a:extLst>
          </p:cNvPr>
          <p:cNvGrpSpPr/>
          <p:nvPr/>
        </p:nvGrpSpPr>
        <p:grpSpPr>
          <a:xfrm>
            <a:off x="8869152" y="1276150"/>
            <a:ext cx="2740378" cy="2798645"/>
            <a:chOff x="5046982" y="873733"/>
            <a:chExt cx="2843350" cy="2868916"/>
          </a:xfrm>
        </p:grpSpPr>
        <p:pic>
          <p:nvPicPr>
            <p:cNvPr id="11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0E44458D-87B7-09EC-1415-9CD2ABBF1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940" b="221"/>
            <a:stretch/>
          </p:blipFill>
          <p:spPr>
            <a:xfrm>
              <a:off x="5046982" y="1285481"/>
              <a:ext cx="2843350" cy="245716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447CDC-6B34-DF66-3854-6DD33C144FA2}"/>
                </a:ext>
              </a:extLst>
            </p:cNvPr>
            <p:cNvSpPr txBox="1"/>
            <p:nvPr/>
          </p:nvSpPr>
          <p:spPr>
            <a:xfrm>
              <a:off x="5124708" y="873733"/>
              <a:ext cx="2743199" cy="4732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err="1">
                  <a:latin typeface="Calibri"/>
                  <a:ea typeface="Calibri"/>
                  <a:cs typeface="Calibri"/>
                </a:rPr>
                <a:t>PyPSA-Eur</a:t>
              </a:r>
              <a:endParaRPr lang="en-US" sz="2400" b="1" err="1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9C877EE-5898-51B2-F54A-24A9384AE32E}"/>
              </a:ext>
            </a:extLst>
          </p:cNvPr>
          <p:cNvSpPr txBox="1"/>
          <p:nvPr/>
        </p:nvSpPr>
        <p:spPr>
          <a:xfrm>
            <a:off x="4564285" y="944432"/>
            <a:ext cx="258058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/>
              <a:t>Bored PhD student</a:t>
            </a:r>
          </a:p>
          <a:p>
            <a:pPr algn="ctr"/>
            <a:r>
              <a:rPr lang="en-GB" sz="2000" b="1"/>
              <a:t>Winter 20/21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A0F217-C5AF-4248-2898-90F0F02AF67D}"/>
              </a:ext>
            </a:extLst>
          </p:cNvPr>
          <p:cNvSpPr txBox="1"/>
          <p:nvPr/>
        </p:nvSpPr>
        <p:spPr>
          <a:xfrm>
            <a:off x="7047393" y="258014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80"/>
                </a:highlight>
              </a:rPr>
              <a:t>Used it &amp; loved it</a:t>
            </a:r>
          </a:p>
        </p:txBody>
      </p:sp>
      <p:pic>
        <p:nvPicPr>
          <p:cNvPr id="28" name="Picture 28" descr="Map&#10;&#10;Description automatically generated">
            <a:extLst>
              <a:ext uri="{FF2B5EF4-FFF2-40B4-BE49-F238E27FC236}">
                <a16:creationId xmlns:a16="http://schemas.microsoft.com/office/drawing/2014/main" id="{41DBD4A6-DF05-8E01-8E78-37A8F9A18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431" y="5040529"/>
            <a:ext cx="1710976" cy="1739497"/>
          </a:xfrm>
          <a:prstGeom prst="rect">
            <a:avLst/>
          </a:prstGeom>
        </p:spPr>
      </p:pic>
      <p:pic>
        <p:nvPicPr>
          <p:cNvPr id="29" name="Picture 29" descr="Map&#10;&#10;Description automatically generated">
            <a:extLst>
              <a:ext uri="{FF2B5EF4-FFF2-40B4-BE49-F238E27FC236}">
                <a16:creationId xmlns:a16="http://schemas.microsoft.com/office/drawing/2014/main" id="{EDEC61AE-322E-F241-A96A-5E4CCF49A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2674" y="4756176"/>
            <a:ext cx="1710976" cy="1775234"/>
          </a:xfrm>
          <a:prstGeom prst="rect">
            <a:avLst/>
          </a:prstGeom>
        </p:spPr>
      </p:pic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5EB26605-34F7-D5BE-3246-F902C27671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06" b="-694"/>
          <a:stretch/>
        </p:blipFill>
        <p:spPr>
          <a:xfrm>
            <a:off x="294993" y="1987084"/>
            <a:ext cx="3638355" cy="1683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DCC251-2EAD-488D-ED2C-37C33078567E}"/>
              </a:ext>
            </a:extLst>
          </p:cNvPr>
          <p:cNvSpPr txBox="1"/>
          <p:nvPr/>
        </p:nvSpPr>
        <p:spPr>
          <a:xfrm>
            <a:off x="4784957" y="4397897"/>
            <a:ext cx="26438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err="1">
                <a:latin typeface="Calibri"/>
                <a:ea typeface="Calibri"/>
                <a:cs typeface="Calibri"/>
              </a:rPr>
              <a:t>PyPSA</a:t>
            </a:r>
            <a:r>
              <a:rPr lang="en-GB" sz="2400" b="1">
                <a:latin typeface="Calibri"/>
                <a:ea typeface="Calibri"/>
                <a:cs typeface="Calibri"/>
              </a:rPr>
              <a:t>-Africa &amp; Co.</a:t>
            </a:r>
            <a:endParaRPr lang="en-US" sz="2400" b="1">
              <a:latin typeface="Calibri"/>
              <a:ea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B0D052-328E-8876-AAB7-046CB73BF88C}"/>
              </a:ext>
            </a:extLst>
          </p:cNvPr>
          <p:cNvSpPr txBox="1"/>
          <p:nvPr/>
        </p:nvSpPr>
        <p:spPr>
          <a:xfrm>
            <a:off x="10299061" y="4219595"/>
            <a:ext cx="14890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highlight>
                  <a:srgbClr val="000080"/>
                </a:highlight>
              </a:rPr>
              <a:t>Created an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GB">
                <a:solidFill>
                  <a:schemeClr val="bg1"/>
                </a:solidFill>
                <a:highlight>
                  <a:srgbClr val="000080"/>
                </a:highlight>
              </a:rPr>
              <a:t>initiative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CA25D0-15FD-FA8E-CA5E-169E72431F24}"/>
              </a:ext>
            </a:extLst>
          </p:cNvPr>
          <p:cNvSpPr txBox="1"/>
          <p:nvPr/>
        </p:nvSpPr>
        <p:spPr>
          <a:xfrm>
            <a:off x="7150758" y="5721947"/>
            <a:ext cx="195738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highlight>
                  <a:srgbClr val="000080"/>
                </a:highlight>
                <a:ea typeface="+mn-lt"/>
                <a:cs typeface="+mn-lt"/>
              </a:rPr>
              <a:t>Built a model. Release </a:t>
            </a:r>
            <a:endParaRPr lang="en-US">
              <a:solidFill>
                <a:schemeClr val="bg1"/>
              </a:solidFill>
              <a:highlight>
                <a:srgbClr val="000080"/>
              </a:highlight>
              <a:ea typeface="+mn-lt"/>
              <a:cs typeface="+mn-lt"/>
            </a:endParaRPr>
          </a:p>
          <a:p>
            <a:pPr algn="ctr"/>
            <a:r>
              <a:rPr lang="en-GB">
                <a:solidFill>
                  <a:schemeClr val="bg1"/>
                </a:solidFill>
                <a:highlight>
                  <a:srgbClr val="000080"/>
                </a:highlight>
                <a:ea typeface="+mn-lt"/>
                <a:cs typeface="+mn-lt"/>
              </a:rPr>
              <a:t>Q4 2021</a:t>
            </a:r>
            <a:endParaRPr lang="en-US">
              <a:solidFill>
                <a:schemeClr val="bg1"/>
              </a:solidFill>
              <a:highlight>
                <a:srgbClr val="000080"/>
              </a:highlight>
              <a:ea typeface="+mn-lt"/>
              <a:cs typeface="+mn-lt"/>
            </a:endParaRPr>
          </a:p>
          <a:p>
            <a:pPr algn="ctr"/>
            <a:endParaRPr lang="en-GB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2272A4-5DF9-ED56-7B36-DC0DCDBFCE27}"/>
              </a:ext>
            </a:extLst>
          </p:cNvPr>
          <p:cNvSpPr txBox="1"/>
          <p:nvPr/>
        </p:nvSpPr>
        <p:spPr>
          <a:xfrm>
            <a:off x="3112015" y="5718339"/>
            <a:ext cx="19573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highlight>
                  <a:srgbClr val="000080"/>
                </a:highlight>
                <a:ea typeface="+mn-lt"/>
                <a:cs typeface="+mn-lt"/>
              </a:rPr>
              <a:t>Extended the initiative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B3D30E-1DB9-0734-710B-60D97AFB1826}"/>
              </a:ext>
            </a:extLst>
          </p:cNvPr>
          <p:cNvSpPr txBox="1"/>
          <p:nvPr/>
        </p:nvSpPr>
        <p:spPr>
          <a:xfrm>
            <a:off x="297088" y="4113520"/>
            <a:ext cx="19573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highlight>
                  <a:srgbClr val="000080"/>
                </a:highlight>
                <a:ea typeface="+mn-lt"/>
                <a:cs typeface="+mn-lt"/>
              </a:rPr>
              <a:t>Started activities on global scale</a:t>
            </a:r>
            <a:endParaRPr lang="en-GB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pic>
        <p:nvPicPr>
          <p:cNvPr id="6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00344E-E4A0-543A-C202-B955026B9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3872" y="1180378"/>
            <a:ext cx="552450" cy="6223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6F339C-6F93-79DF-F466-C1ACE6638E25}"/>
              </a:ext>
            </a:extLst>
          </p:cNvPr>
          <p:cNvCxnSpPr/>
          <p:nvPr/>
        </p:nvCxnSpPr>
        <p:spPr>
          <a:xfrm flipH="1" flipV="1">
            <a:off x="2247466" y="3825587"/>
            <a:ext cx="5630" cy="11529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EB608C5-D039-C29F-746E-47D3C185A3CD}"/>
              </a:ext>
            </a:extLst>
          </p:cNvPr>
          <p:cNvCxnSpPr>
            <a:cxnSpLocks/>
          </p:cNvCxnSpPr>
          <p:nvPr/>
        </p:nvCxnSpPr>
        <p:spPr>
          <a:xfrm flipV="1">
            <a:off x="7163675" y="3125645"/>
            <a:ext cx="1620837" cy="63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8DEB490-6F70-F427-E140-02BC8C6DE34C}"/>
              </a:ext>
            </a:extLst>
          </p:cNvPr>
          <p:cNvCxnSpPr>
            <a:cxnSpLocks/>
          </p:cNvCxnSpPr>
          <p:nvPr/>
        </p:nvCxnSpPr>
        <p:spPr>
          <a:xfrm>
            <a:off x="10244712" y="3951720"/>
            <a:ext cx="1588" cy="11604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BBD37C4-C758-DB04-62D8-40FBF0E2159E}"/>
              </a:ext>
            </a:extLst>
          </p:cNvPr>
          <p:cNvCxnSpPr>
            <a:cxnSpLocks/>
          </p:cNvCxnSpPr>
          <p:nvPr/>
        </p:nvCxnSpPr>
        <p:spPr>
          <a:xfrm flipH="1">
            <a:off x="3381807" y="5544274"/>
            <a:ext cx="1411287" cy="15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8EE7968-51EC-FE81-91A9-66D79CCAC4B3}"/>
              </a:ext>
            </a:extLst>
          </p:cNvPr>
          <p:cNvSpPr txBox="1"/>
          <p:nvPr/>
        </p:nvSpPr>
        <p:spPr>
          <a:xfrm>
            <a:off x="755593" y="1569260"/>
            <a:ext cx="26438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err="1">
                <a:latin typeface="Calibri"/>
                <a:ea typeface="Calibri"/>
                <a:cs typeface="Calibri"/>
              </a:rPr>
              <a:t>PyPSA</a:t>
            </a:r>
            <a:r>
              <a:rPr lang="en-GB" sz="2400" b="1">
                <a:latin typeface="Calibri"/>
                <a:ea typeface="Calibri"/>
                <a:cs typeface="Calibri"/>
              </a:rPr>
              <a:t>-Earth &amp; Co.</a:t>
            </a:r>
            <a:endParaRPr lang="en-US" sz="2400" b="1">
              <a:latin typeface="Calibri"/>
              <a:ea typeface="Calibri"/>
              <a:cs typeface="Calibri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FC0FA1-3638-7C67-8813-75CAD0999AEC}"/>
              </a:ext>
            </a:extLst>
          </p:cNvPr>
          <p:cNvCxnSpPr>
            <a:cxnSpLocks/>
          </p:cNvCxnSpPr>
          <p:nvPr/>
        </p:nvCxnSpPr>
        <p:spPr>
          <a:xfrm flipH="1">
            <a:off x="7353443" y="5544274"/>
            <a:ext cx="1411287" cy="15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3A550E-A672-8892-7F99-B45997A0F2D4}"/>
              </a:ext>
            </a:extLst>
          </p:cNvPr>
          <p:cNvSpPr/>
          <p:nvPr/>
        </p:nvSpPr>
        <p:spPr>
          <a:xfrm>
            <a:off x="10286957" y="6040823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31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A2018-9115-48E8-BA33-A215AA92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20</a:t>
            </a:fld>
            <a:endParaRPr lang="it-IT" noProof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147ED51-DAD0-49EA-8BF0-361181A4A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8" r="50046" b="25983"/>
          <a:stretch/>
        </p:blipFill>
        <p:spPr>
          <a:xfrm>
            <a:off x="4267974" y="2163775"/>
            <a:ext cx="2270764" cy="2651671"/>
          </a:xfrm>
          <a:prstGeom prst="rect">
            <a:avLst/>
          </a:prstGeom>
        </p:spPr>
      </p:pic>
      <p:pic>
        <p:nvPicPr>
          <p:cNvPr id="7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2C035429-562A-40C6-8DAB-5E5FD3AABE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2751" y="3943388"/>
            <a:ext cx="2398349" cy="2601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13DE05-91ED-46EB-B0BD-8401B56F6CE3}"/>
              </a:ext>
            </a:extLst>
          </p:cNvPr>
          <p:cNvSpPr txBox="1"/>
          <p:nvPr/>
        </p:nvSpPr>
        <p:spPr>
          <a:xfrm>
            <a:off x="4114840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SUPPLY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6E431B-9BC3-4CBC-AA83-B126F3F0BFA8}"/>
              </a:ext>
            </a:extLst>
          </p:cNvPr>
          <p:cNvGrpSpPr/>
          <p:nvPr/>
        </p:nvGrpSpPr>
        <p:grpSpPr>
          <a:xfrm>
            <a:off x="8573746" y="2046232"/>
            <a:ext cx="2190511" cy="2312390"/>
            <a:chOff x="7895381" y="317793"/>
            <a:chExt cx="2775949" cy="290712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348151-FB1B-4D3B-9BC7-1D882A0225BC}"/>
                </a:ext>
              </a:extLst>
            </p:cNvPr>
            <p:cNvSpPr/>
            <p:nvPr/>
          </p:nvSpPr>
          <p:spPr>
            <a:xfrm>
              <a:off x="7896922" y="379141"/>
              <a:ext cx="2769218" cy="2806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Immagine 6">
              <a:extLst>
                <a:ext uri="{FF2B5EF4-FFF2-40B4-BE49-F238E27FC236}">
                  <a16:creationId xmlns:a16="http://schemas.microsoft.com/office/drawing/2014/main" id="{7DA6520F-7724-4F25-93DE-46D6E6CE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5381" y="317793"/>
              <a:ext cx="2775949" cy="2907121"/>
            </a:xfrm>
            <a:prstGeom prst="rect">
              <a:avLst/>
            </a:prstGeom>
          </p:spPr>
        </p:pic>
      </p:grpSp>
      <p:pic>
        <p:nvPicPr>
          <p:cNvPr id="16" name="Segnaposto contenuto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64CFB80A-6089-440A-B926-333E0ADFDA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38" t="19305" r="22885" b="14534"/>
          <a:stretch/>
        </p:blipFill>
        <p:spPr>
          <a:xfrm>
            <a:off x="9095962" y="3748880"/>
            <a:ext cx="3091432" cy="3215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49BCE6-55C5-4F5E-8033-62EFBAB3B65C}"/>
              </a:ext>
            </a:extLst>
          </p:cNvPr>
          <p:cNvSpPr txBox="1"/>
          <p:nvPr/>
        </p:nvSpPr>
        <p:spPr>
          <a:xfrm>
            <a:off x="7999181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NETWORK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318E0D-AEEA-4C32-8195-3904136A9D6A}"/>
              </a:ext>
            </a:extLst>
          </p:cNvPr>
          <p:cNvSpPr txBox="1"/>
          <p:nvPr/>
        </p:nvSpPr>
        <p:spPr>
          <a:xfrm>
            <a:off x="425644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DEMAND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Picture 24" descr="Map&#10;&#10;Description automatically generated">
            <a:extLst>
              <a:ext uri="{FF2B5EF4-FFF2-40B4-BE49-F238E27FC236}">
                <a16:creationId xmlns:a16="http://schemas.microsoft.com/office/drawing/2014/main" id="{F98D7B2E-9BAD-436F-B32A-7BE62AE9D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11" y="2075199"/>
            <a:ext cx="2694415" cy="2550610"/>
          </a:xfrm>
          <a:prstGeom prst="rect">
            <a:avLst/>
          </a:prstGeom>
        </p:spPr>
      </p:pic>
      <p:pic>
        <p:nvPicPr>
          <p:cNvPr id="25" name="Picture 25" descr="Chart&#10;&#10;Description automatically generated">
            <a:extLst>
              <a:ext uri="{FF2B5EF4-FFF2-40B4-BE49-F238E27FC236}">
                <a16:creationId xmlns:a16="http://schemas.microsoft.com/office/drawing/2014/main" id="{35B71AB9-DCCD-4AAB-9710-4E6DA2331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31" y="4346652"/>
            <a:ext cx="2892813" cy="21642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86C769-D38D-42E6-8605-DEBF14AA52BB}"/>
              </a:ext>
            </a:extLst>
          </p:cNvPr>
          <p:cNvSpPr txBox="1"/>
          <p:nvPr/>
        </p:nvSpPr>
        <p:spPr>
          <a:xfrm>
            <a:off x="946034" y="331873"/>
            <a:ext cx="83964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>
                <a:solidFill>
                  <a:schemeClr val="bg1"/>
                </a:solidFill>
                <a:latin typeface="Calibri"/>
                <a:cs typeface="Calibri"/>
              </a:rPr>
              <a:t>USE EXISTING DATA TO PLAN THE FUTURE</a:t>
            </a:r>
            <a:endParaRPr lang="en-US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41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8C0C1-455B-4B8D-8A18-B58B4B45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21</a:t>
            </a:fld>
            <a:endParaRPr lang="it-IT" noProof="0"/>
          </a:p>
        </p:txBody>
      </p:sp>
      <p:pic>
        <p:nvPicPr>
          <p:cNvPr id="5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0C12C424-424B-4C24-AAEA-06A118A3E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5" t="10724" r="14871" b="13916"/>
          <a:stretch/>
        </p:blipFill>
        <p:spPr>
          <a:xfrm>
            <a:off x="-324723" y="1387485"/>
            <a:ext cx="12840669" cy="5516908"/>
          </a:xfrm>
          <a:prstGeom prst="rect">
            <a:avLst/>
          </a:prstGeom>
        </p:spPr>
      </p:pic>
      <p:pic>
        <p:nvPicPr>
          <p:cNvPr id="7" name="Immagine 9">
            <a:extLst>
              <a:ext uri="{FF2B5EF4-FFF2-40B4-BE49-F238E27FC236}">
                <a16:creationId xmlns:a16="http://schemas.microsoft.com/office/drawing/2014/main" id="{5BB622F4-0CAE-47A5-AD3F-D2B4915D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15" y="404703"/>
            <a:ext cx="3177099" cy="10844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</p:pic>
      <p:pic>
        <p:nvPicPr>
          <p:cNvPr id="9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6B6E98-F2B8-4474-9E18-44F65A41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9"/>
          <a:stretch/>
        </p:blipFill>
        <p:spPr>
          <a:xfrm>
            <a:off x="2248982" y="392018"/>
            <a:ext cx="2946923" cy="10891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Freccia a destra 11">
            <a:extLst>
              <a:ext uri="{FF2B5EF4-FFF2-40B4-BE49-F238E27FC236}">
                <a16:creationId xmlns:a16="http://schemas.microsoft.com/office/drawing/2014/main" id="{A5C285BA-BD9E-40B8-9279-C1FBA224FAE1}"/>
              </a:ext>
            </a:extLst>
          </p:cNvPr>
          <p:cNvSpPr/>
          <p:nvPr/>
        </p:nvSpPr>
        <p:spPr>
          <a:xfrm>
            <a:off x="5399141" y="388815"/>
            <a:ext cx="1003852" cy="556591"/>
          </a:xfrm>
          <a:prstGeom prst="rightArrow">
            <a:avLst/>
          </a:prstGeom>
          <a:gradFill>
            <a:gsLst>
              <a:gs pos="100000">
                <a:srgbClr val="4B5BAD"/>
              </a:gs>
              <a:gs pos="0">
                <a:srgbClr val="FFC33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1C5AF-6526-450C-B234-3B626BD8ECE2}"/>
              </a:ext>
            </a:extLst>
          </p:cNvPr>
          <p:cNvSpPr txBox="1"/>
          <p:nvPr/>
        </p:nvSpPr>
        <p:spPr>
          <a:xfrm>
            <a:off x="9861805" y="155128"/>
            <a:ext cx="208446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GLOBAL DATA BY DEFAULT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839BE2-17D9-472E-84AC-9E97DF0E0295}"/>
              </a:ext>
            </a:extLst>
          </p:cNvPr>
          <p:cNvSpPr txBox="1"/>
          <p:nvPr/>
        </p:nvSpPr>
        <p:spPr>
          <a:xfrm>
            <a:off x="4344180" y="936642"/>
            <a:ext cx="303696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Calibri"/>
                <a:cs typeface="Calibri"/>
              </a:rPr>
              <a:t>WIKIPEDIA </a:t>
            </a:r>
            <a:endParaRPr lang="en-US" sz="1400">
              <a:solidFill>
                <a:schemeClr val="bg1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400" b="1">
                <a:solidFill>
                  <a:schemeClr val="bg1"/>
                </a:solidFill>
                <a:latin typeface="Calibri"/>
                <a:cs typeface="Calibri"/>
              </a:rPr>
              <a:t>OF APPLIED 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GB" sz="1400" b="1">
                <a:solidFill>
                  <a:schemeClr val="bg1"/>
                </a:solidFill>
                <a:latin typeface="Calibri"/>
                <a:cs typeface="Calibri"/>
              </a:rPr>
              <a:t>DATASTREAMS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58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5A884-CC07-41C3-B453-3A1F428C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dirty="0" smtClean="0"/>
              <a:t>22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B97D3-8247-4CDD-8132-E1D0FB17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16" y="560832"/>
            <a:ext cx="7729728" cy="1188720"/>
          </a:xfrm>
        </p:spPr>
        <p:txBody>
          <a:bodyPr/>
          <a:lstStyle/>
          <a:p>
            <a:r>
              <a:rPr lang="en-GB"/>
              <a:t>WHAT IF YOU ARE MISSING DATA?</a:t>
            </a:r>
          </a:p>
        </p:txBody>
      </p:sp>
    </p:spTree>
    <p:extLst>
      <p:ext uri="{BB962C8B-B14F-4D97-AF65-F5344CB8AC3E}">
        <p14:creationId xmlns:p14="http://schemas.microsoft.com/office/powerpoint/2010/main" val="1972312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wave, dark, night sky&#10;&#10;Description automatically generated">
            <a:extLst>
              <a:ext uri="{FF2B5EF4-FFF2-40B4-BE49-F238E27FC236}">
                <a16:creationId xmlns:a16="http://schemas.microsoft.com/office/drawing/2014/main" id="{E8A9A9ED-EAFA-4FBD-ACC8-D97E15117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4" b="14854"/>
          <a:stretch/>
        </p:blipFill>
        <p:spPr>
          <a:xfrm>
            <a:off x="0" y="-1270001"/>
            <a:ext cx="12192001" cy="812800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8AD26A7-906B-4848-88DF-83527E456558}"/>
              </a:ext>
            </a:extLst>
          </p:cNvPr>
          <p:cNvSpPr txBox="1"/>
          <p:nvPr/>
        </p:nvSpPr>
        <p:spPr>
          <a:xfrm rot="10800000" flipV="1">
            <a:off x="552710" y="2324628"/>
            <a:ext cx="5647874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I. </a:t>
            </a:r>
            <a:endParaRPr lang="en-US" sz="6000">
              <a:solidFill>
                <a:schemeClr val="bg1"/>
              </a:solidFill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INFRASTRUCTURE</a:t>
            </a:r>
            <a:endParaRPr lang="en-GB" sz="4400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DETECTION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8545640-3246-4A5A-81E4-DD44D72B7E14}"/>
              </a:ext>
            </a:extLst>
          </p:cNvPr>
          <p:cNvSpPr txBox="1"/>
          <p:nvPr/>
        </p:nvSpPr>
        <p:spPr>
          <a:xfrm>
            <a:off x="6543086" y="2324947"/>
            <a:ext cx="5132185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II. </a:t>
            </a: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DEMAND PREDICTION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CED45A-76C2-4A68-BA8F-C92921075CD0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C75F0B-2CAF-4287-A473-4A0678369AE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FE2E73BA-353E-4885-A1EC-ACE68B73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1755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906A9-2AD7-441F-BEA9-E70773DE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24</a:t>
            </a:fld>
            <a:endParaRPr lang="it-IT" noProof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27E1D3-EF5F-4E1A-8418-E3B86487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50" y="988704"/>
            <a:ext cx="2603809" cy="2659840"/>
          </a:xfrm>
          <a:prstGeom prst="rect">
            <a:avLst/>
          </a:prstGeom>
        </p:spPr>
      </p:pic>
      <p:pic>
        <p:nvPicPr>
          <p:cNvPr id="7" name="Picture 8" descr="A picture containing sky, outdoor, pylon, railroad&#10;&#10;Description automatically generated">
            <a:extLst>
              <a:ext uri="{FF2B5EF4-FFF2-40B4-BE49-F238E27FC236}">
                <a16:creationId xmlns:a16="http://schemas.microsoft.com/office/drawing/2014/main" id="{2E0B17A5-9D0A-4A01-A078-F93088CC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546" y="988855"/>
            <a:ext cx="2761785" cy="1934508"/>
          </a:xfrm>
          <a:prstGeom prst="rect">
            <a:avLst/>
          </a:prstGeom>
        </p:spPr>
      </p:pic>
      <p:pic>
        <p:nvPicPr>
          <p:cNvPr id="9" name="Picture 9" descr="A picture containing sky, grass, outdoor, factory&#10;&#10;Description automatically generated">
            <a:extLst>
              <a:ext uri="{FF2B5EF4-FFF2-40B4-BE49-F238E27FC236}">
                <a16:creationId xmlns:a16="http://schemas.microsoft.com/office/drawing/2014/main" id="{14FCFBF2-9731-4D07-955B-0888B087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84" y="3793197"/>
            <a:ext cx="3430858" cy="1762043"/>
          </a:xfrm>
          <a:prstGeom prst="rect">
            <a:avLst/>
          </a:prstGeom>
        </p:spPr>
      </p:pic>
      <p:pic>
        <p:nvPicPr>
          <p:cNvPr id="11" name="Picture 10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6770BDE1-264D-4F0A-8037-B028F80FA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80" r="-3367" b="13029"/>
          <a:stretch/>
        </p:blipFill>
        <p:spPr>
          <a:xfrm>
            <a:off x="8813180" y="3153160"/>
            <a:ext cx="2854777" cy="227966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A29455F-B5AE-4445-9A80-6D0797BA7B1E}"/>
              </a:ext>
            </a:extLst>
          </p:cNvPr>
          <p:cNvGrpSpPr/>
          <p:nvPr/>
        </p:nvGrpSpPr>
        <p:grpSpPr>
          <a:xfrm>
            <a:off x="1116553" y="990701"/>
            <a:ext cx="2657766" cy="2105574"/>
            <a:chOff x="1088675" y="1845628"/>
            <a:chExt cx="2657766" cy="2105574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57DC69EE-6606-40E3-B18B-7D36C8F9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675" y="1845628"/>
              <a:ext cx="2657766" cy="2105574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ACE7BCD9-F199-4845-9250-615C895C8913}"/>
                </a:ext>
              </a:extLst>
            </p:cNvPr>
            <p:cNvSpPr txBox="1">
              <a:spLocks/>
            </p:cNvSpPr>
            <p:nvPr/>
          </p:nvSpPr>
          <p:spPr>
            <a:xfrm>
              <a:off x="1093133" y="1870614"/>
              <a:ext cx="1507557" cy="2476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b="1">
                  <a:solidFill>
                    <a:srgbClr val="FFFFFF"/>
                  </a:solidFill>
                  <a:latin typeface="Gill Sans"/>
                </a:rPr>
                <a:t>Before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D0D8BB-0738-4111-B481-651AC1353548}"/>
              </a:ext>
            </a:extLst>
          </p:cNvPr>
          <p:cNvGrpSpPr/>
          <p:nvPr/>
        </p:nvGrpSpPr>
        <p:grpSpPr>
          <a:xfrm>
            <a:off x="1121012" y="3629822"/>
            <a:ext cx="2659517" cy="2103314"/>
            <a:chOff x="3927401" y="1845627"/>
            <a:chExt cx="2659517" cy="2103314"/>
          </a:xfrm>
        </p:grpSpPr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F1567D88-39D0-4225-A15E-4266D25D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9193" y="1845627"/>
              <a:ext cx="2657725" cy="2103314"/>
            </a:xfrm>
            <a:prstGeom prst="rect">
              <a:avLst/>
            </a:prstGeom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0999C1D0-E81A-4890-8D55-36CDF6049C2C}"/>
                </a:ext>
              </a:extLst>
            </p:cNvPr>
            <p:cNvSpPr txBox="1">
              <a:spLocks/>
            </p:cNvSpPr>
            <p:nvPr/>
          </p:nvSpPr>
          <p:spPr>
            <a:xfrm>
              <a:off x="3927401" y="1870614"/>
              <a:ext cx="1507557" cy="2476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b="1">
                  <a:solidFill>
                    <a:srgbClr val="FFFFFF"/>
                  </a:solidFill>
                  <a:latin typeface="Gill Sans"/>
                </a:rPr>
                <a:t>After</a:t>
              </a:r>
            </a:p>
          </p:txBody>
        </p:sp>
      </p:grpSp>
      <p:sp>
        <p:nvSpPr>
          <p:cNvPr id="27" name="Subtitle 2">
            <a:extLst>
              <a:ext uri="{FF2B5EF4-FFF2-40B4-BE49-F238E27FC236}">
                <a16:creationId xmlns:a16="http://schemas.microsoft.com/office/drawing/2014/main" id="{11AAA7D4-B8B5-4727-BC77-41DC2551B2E5}"/>
              </a:ext>
            </a:extLst>
          </p:cNvPr>
          <p:cNvSpPr txBox="1">
            <a:spLocks/>
          </p:cNvSpPr>
          <p:nvPr/>
        </p:nvSpPr>
        <p:spPr>
          <a:xfrm>
            <a:off x="5423523" y="922761"/>
            <a:ext cx="1777044" cy="331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FFFFFF"/>
                </a:solidFill>
                <a:latin typeface="Gill Sans"/>
              </a:rPr>
              <a:t>Current Focus</a:t>
            </a:r>
          </a:p>
        </p:txBody>
      </p:sp>
      <p:sp>
        <p:nvSpPr>
          <p:cNvPr id="29" name="Freccia a destra 23">
            <a:extLst>
              <a:ext uri="{FF2B5EF4-FFF2-40B4-BE49-F238E27FC236}">
                <a16:creationId xmlns:a16="http://schemas.microsoft.com/office/drawing/2014/main" id="{5B6BE5D3-9293-44B3-B76B-FA527994951B}"/>
              </a:ext>
            </a:extLst>
          </p:cNvPr>
          <p:cNvSpPr/>
          <p:nvPr/>
        </p:nvSpPr>
        <p:spPr>
          <a:xfrm rot="5400000">
            <a:off x="2102854" y="2940158"/>
            <a:ext cx="691243" cy="855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9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89529-F145-472D-853C-C7F605AC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25</a:t>
            </a:fld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AD303-A085-4194-992B-4B6082D4910F}"/>
              </a:ext>
            </a:extLst>
          </p:cNvPr>
          <p:cNvSpPr/>
          <p:nvPr/>
        </p:nvSpPr>
        <p:spPr>
          <a:xfrm>
            <a:off x="363941" y="6580921"/>
            <a:ext cx="11378870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83C9C00-06C5-4E48-881C-67AEDA80E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27"/>
          <a:stretch/>
        </p:blipFill>
        <p:spPr>
          <a:xfrm>
            <a:off x="8977170" y="2678849"/>
            <a:ext cx="2551910" cy="1820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BA5F07-EDB8-4900-8ED5-19EDB0262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13" y="2504709"/>
            <a:ext cx="2970079" cy="2126961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795D5DCC-40EA-495E-BA6B-AC6ABBCB6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567" y="2719739"/>
            <a:ext cx="2772320" cy="16980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F40EE-1614-4970-91E0-A9D874142383}"/>
              </a:ext>
            </a:extLst>
          </p:cNvPr>
          <p:cNvSpPr/>
          <p:nvPr/>
        </p:nvSpPr>
        <p:spPr>
          <a:xfrm>
            <a:off x="426432" y="3130041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2. Downscaling via Economics-Informed Probabilistic Models and Others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25691A-F87D-409E-BAAF-6B7729B8882B}"/>
              </a:ext>
            </a:extLst>
          </p:cNvPr>
          <p:cNvSpPr/>
          <p:nvPr/>
        </p:nvSpPr>
        <p:spPr>
          <a:xfrm>
            <a:off x="196673" y="6506580"/>
            <a:ext cx="1171340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Sources: Lee et al., “How probabilistic electricity demand forecasts can expedite universal access to clean and reliable electricity,”</a:t>
            </a:r>
            <a:r>
              <a:rPr lang="en-US" sz="800" i="1">
                <a:solidFill>
                  <a:schemeClr val="bg1"/>
                </a:solidFill>
                <a:latin typeface="Calibri"/>
                <a:cs typeface="Calibri"/>
              </a:rPr>
              <a:t> Energy for Economic Growth</a:t>
            </a:r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, 2021.; Lee et al., “Probabilistic forecasts of country-level electricity demand in Africa,” 2022 (not yet public). –  Soon to be open-sourced, please contact authors:  Sirko et al.  Continental-scale building detection from high resolution satellite imagery. arXiv:2107.12283, 2021.; </a:t>
            </a:r>
            <a:r>
              <a:rPr lang="en-US" sz="800" err="1">
                <a:solidFill>
                  <a:schemeClr val="bg1"/>
                </a:solidFill>
                <a:latin typeface="Calibri"/>
                <a:cs typeface="Calibri"/>
              </a:rPr>
              <a:t>Haklay</a:t>
            </a:r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, M. and Weber, P., 2008. </a:t>
            </a:r>
            <a:r>
              <a:rPr lang="en-US" sz="800" err="1">
                <a:solidFill>
                  <a:schemeClr val="bg1"/>
                </a:solidFill>
                <a:latin typeface="Calibri"/>
                <a:cs typeface="Calibri"/>
              </a:rPr>
              <a:t>Openstreetmap</a:t>
            </a:r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: User-generated street maps. IEEE Pervasive computing, 7(4), pp.12-18.</a:t>
            </a:r>
            <a:endParaRPr lang="en-US" sz="80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sz="80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endParaRPr lang="en-US" sz="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F693F-53A5-4800-823A-C4F7DED1A7A6}"/>
              </a:ext>
            </a:extLst>
          </p:cNvPr>
          <p:cNvSpPr/>
          <p:nvPr/>
        </p:nvSpPr>
        <p:spPr>
          <a:xfrm>
            <a:off x="426433" y="955554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Country-Level 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B5181B32-226E-4D6B-B865-93E281650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750" y="506949"/>
            <a:ext cx="2337212" cy="1542569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8E480ADE-1369-47D6-8F7E-A02B441EA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254" y="241596"/>
            <a:ext cx="2784097" cy="2080344"/>
          </a:xfrm>
          <a:prstGeom prst="rect">
            <a:avLst/>
          </a:prstGeom>
        </p:spPr>
      </p:pic>
      <p:pic>
        <p:nvPicPr>
          <p:cNvPr id="15" name="Picture 4" descr="Chart&#10;&#10;Description automatically generated">
            <a:extLst>
              <a:ext uri="{FF2B5EF4-FFF2-40B4-BE49-F238E27FC236}">
                <a16:creationId xmlns:a16="http://schemas.microsoft.com/office/drawing/2014/main" id="{22018B93-1CA8-4125-9DF1-DF8819ECA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522" y="404020"/>
            <a:ext cx="2369365" cy="17539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2EDA656-9096-47B9-A573-12AF26C32377}"/>
              </a:ext>
            </a:extLst>
          </p:cNvPr>
          <p:cNvSpPr/>
          <p:nvPr/>
        </p:nvSpPr>
        <p:spPr>
          <a:xfrm>
            <a:off x="426433" y="5155847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 Building-Level 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C3FDF996-5F94-4813-A8CF-12E221DF1BC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5709"/>
          <a:stretch/>
        </p:blipFill>
        <p:spPr bwMode="auto">
          <a:xfrm>
            <a:off x="9089528" y="4730878"/>
            <a:ext cx="2777641" cy="171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Background pattern, map&#10;&#10;Description automatically generated">
            <a:extLst>
              <a:ext uri="{FF2B5EF4-FFF2-40B4-BE49-F238E27FC236}">
                <a16:creationId xmlns:a16="http://schemas.microsoft.com/office/drawing/2014/main" id="{7A5D3616-A710-4E27-B943-9C1D4F098E7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8563"/>
          <a:stretch/>
        </p:blipFill>
        <p:spPr bwMode="auto">
          <a:xfrm rot="10800000">
            <a:off x="7308821" y="4725588"/>
            <a:ext cx="2786934" cy="171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A310FA8A-9DE2-4C34-9C22-182722678BB9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18535"/>
          <a:stretch/>
        </p:blipFill>
        <p:spPr bwMode="auto">
          <a:xfrm>
            <a:off x="5676798" y="4720297"/>
            <a:ext cx="2777641" cy="1711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186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FB5EE-BBFF-47ED-9B1B-153C2050F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26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4D9FF2-C23F-4C82-9F81-AF281F21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Hydrogen and GIS</a:t>
            </a:r>
          </a:p>
        </p:txBody>
      </p:sp>
    </p:spTree>
    <p:extLst>
      <p:ext uri="{BB962C8B-B14F-4D97-AF65-F5344CB8AC3E}">
        <p14:creationId xmlns:p14="http://schemas.microsoft.com/office/powerpoint/2010/main" val="2529547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54917F-75CD-4C88-B120-DF5612BD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27</a:t>
            </a:fld>
            <a:endParaRPr lang="it-IT" noProof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210169F-B0F4-4992-8424-44582652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7" y="1223698"/>
            <a:ext cx="11731247" cy="49902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DAC487-53F0-4191-9D42-FB0D46D21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6" y="413939"/>
            <a:ext cx="10951252" cy="54743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/>
              <a:t>Example Output:</a:t>
            </a:r>
            <a:r>
              <a:rPr lang="en-GB"/>
              <a:t> </a:t>
            </a:r>
            <a:br>
              <a:rPr lang="en-GB"/>
            </a:br>
            <a:r>
              <a:rPr lang="en-GB"/>
              <a:t>Investments for 2050 net Zero Scenarios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B43B9-2E0C-435C-9696-E28E2F47A44C}"/>
              </a:ext>
            </a:extLst>
          </p:cNvPr>
          <p:cNvSpPr txBox="1"/>
          <p:nvPr/>
        </p:nvSpPr>
        <p:spPr>
          <a:xfrm>
            <a:off x="1186005" y="6248400"/>
            <a:ext cx="135771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Fabian Neumann and Tom Brown.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PyPSA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: Free Sofware for Investment Planning in Sector-Coupled Energy Systems</a:t>
            </a:r>
          </a:p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https://www.neumann.fyi/files/pesgm2020.pdf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8520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DE798-2999-4EF6-B3BB-21368B75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28</a:t>
            </a:fld>
            <a:endParaRPr lang="it-IT" noProof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284072A-6E8C-4DAE-9528-919D52CFB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03" r="82" b="29"/>
          <a:stretch/>
        </p:blipFill>
        <p:spPr>
          <a:xfrm>
            <a:off x="1231271" y="1343918"/>
            <a:ext cx="9713911" cy="4877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8E288B-7DA7-412B-AFB0-AF95DBD60032}"/>
              </a:ext>
            </a:extLst>
          </p:cNvPr>
          <p:cNvSpPr txBox="1"/>
          <p:nvPr/>
        </p:nvSpPr>
        <p:spPr>
          <a:xfrm>
            <a:off x="1186005" y="6248400"/>
            <a:ext cx="13577178" cy="469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Elisabeth Zeyen, Prof. Marta Victoria, Dr. Tom Brown</a:t>
            </a:r>
            <a:endParaRPr lang="en-US" sz="1200">
              <a:solidFill>
                <a:schemeClr val="bg1"/>
              </a:solidFill>
            </a:endParaRPr>
          </a:p>
          <a:p>
            <a:r>
              <a:rPr lang="en-US" sz="1200">
                <a:solidFill>
                  <a:schemeClr val="bg1"/>
                </a:solidFill>
              </a:rPr>
              <a:t>https://www.pac-scenarios.eu/fileadmin/user_upload/KIT_Aarhus_University_PAC_scenarios_with_PyPSA-Eur-Sec_15oct20.pdf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1E800-B6F7-49B5-A96F-1D998E69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6" y="413939"/>
            <a:ext cx="10951252" cy="54743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/>
              <a:t>Example Output:</a:t>
            </a:r>
            <a:r>
              <a:rPr lang="en-GB"/>
              <a:t> </a:t>
            </a:r>
            <a:br>
              <a:rPr lang="en-GB"/>
            </a:br>
            <a:r>
              <a:rPr lang="en-GB"/>
              <a:t>Investments + OPERATION for 2050 net Zero Scenarios</a:t>
            </a:r>
            <a:endParaRPr lang="en-US"/>
          </a:p>
        </p:txBody>
      </p:sp>
      <p:pic>
        <p:nvPicPr>
          <p:cNvPr id="7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2AD3C9F2-63D0-4B3B-89CD-A830B938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716" y="2155785"/>
            <a:ext cx="5044290" cy="3210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A4C795-45A4-42EE-BF71-2F5C69B01F85}"/>
              </a:ext>
            </a:extLst>
          </p:cNvPr>
          <p:cNvSpPr/>
          <p:nvPr/>
        </p:nvSpPr>
        <p:spPr>
          <a:xfrm>
            <a:off x="1383670" y="1477977"/>
            <a:ext cx="4790791" cy="75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A40B4A-712E-4AA5-B01B-3FA5D37BC33F}"/>
              </a:ext>
            </a:extLst>
          </p:cNvPr>
          <p:cNvSpPr/>
          <p:nvPr/>
        </p:nvSpPr>
        <p:spPr>
          <a:xfrm>
            <a:off x="1345947" y="5363422"/>
            <a:ext cx="4971860" cy="75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340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DE798-2999-4EF6-B3BB-21368B75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29</a:t>
            </a:fld>
            <a:endParaRPr lang="it-IT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E288B-7DA7-412B-AFB0-AF95DBD60032}"/>
              </a:ext>
            </a:extLst>
          </p:cNvPr>
          <p:cNvSpPr txBox="1"/>
          <p:nvPr/>
        </p:nvSpPr>
        <p:spPr>
          <a:xfrm>
            <a:off x="1186005" y="6248400"/>
            <a:ext cx="135771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Fabian Neumann and Tom Brown.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PyPSA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: Free Sofware for Investment Planning in Sector-Coupled Energy Systems</a:t>
            </a:r>
          </a:p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https://www.neumann.fyi/files/pesgm2020.pdf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1E800-B6F7-49B5-A96F-1D998E69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6" y="413939"/>
            <a:ext cx="10951252" cy="54743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/>
              <a:t>Example Output:</a:t>
            </a:r>
            <a:r>
              <a:rPr lang="en-GB"/>
              <a:t> </a:t>
            </a:r>
            <a:br>
              <a:rPr lang="en-GB"/>
            </a:br>
            <a:r>
              <a:rPr lang="en-GB"/>
              <a:t>Investments + OPERATION for 2050 net Zero Scenarios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62C35-ABC0-4AC2-A237-FC35A427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79" y="1545022"/>
            <a:ext cx="7737695" cy="40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E0760-F5CB-E247-6CC1-3B81F21C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4472C4"/>
            </a:solidFill>
          </a:ln>
        </p:spPr>
        <p:txBody>
          <a:bodyPr/>
          <a:lstStyle/>
          <a:p>
            <a:fld id="{8A7A6979-0714-4377-B894-6BE4C2D6E202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EE1D5-6D88-E1BB-55E7-AD16160FF62C}"/>
              </a:ext>
            </a:extLst>
          </p:cNvPr>
          <p:cNvSpPr/>
          <p:nvPr/>
        </p:nvSpPr>
        <p:spPr>
          <a:xfrm>
            <a:off x="10231394" y="119448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F713397-1BA8-6065-3CF5-6D8EC670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r="9605" b="822"/>
          <a:stretch/>
        </p:blipFill>
        <p:spPr>
          <a:xfrm>
            <a:off x="10096972" y="116287"/>
            <a:ext cx="1995895" cy="78495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B6440-B451-171D-7173-BE68A70A03E0}"/>
              </a:ext>
            </a:extLst>
          </p:cNvPr>
          <p:cNvSpPr txBox="1"/>
          <p:nvPr/>
        </p:nvSpPr>
        <p:spPr>
          <a:xfrm>
            <a:off x="394437" y="2299017"/>
            <a:ext cx="3985432" cy="261610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u="sng" dirty="0"/>
              <a:t>Purpose:</a:t>
            </a:r>
          </a:p>
          <a:p>
            <a:pPr marL="342900" indent="-342900">
              <a:buFont typeface="Arial"/>
              <a:buChar char="•"/>
            </a:pPr>
            <a:r>
              <a:rPr lang="en-GB" dirty="0"/>
              <a:t>A tool that can do both </a:t>
            </a:r>
            <a:r>
              <a:rPr lang="en-GB" b="1" u="sng" dirty="0"/>
              <a:t>economic analysis</a:t>
            </a:r>
            <a:r>
              <a:rPr lang="en-GB" dirty="0"/>
              <a:t> and </a:t>
            </a:r>
            <a:r>
              <a:rPr lang="en-GB" b="1" u="sng" dirty="0"/>
              <a:t>grid analysis (load flow studies)</a:t>
            </a:r>
            <a:endParaRPr lang="en-GB" b="1" dirty="0"/>
          </a:p>
          <a:p>
            <a:endParaRPr lang="en-GB" u="sng"/>
          </a:p>
          <a:p>
            <a:pPr marL="342900" indent="-342900">
              <a:buFont typeface="Arial"/>
              <a:buChar char="•"/>
            </a:pPr>
            <a:r>
              <a:rPr lang="en-GB" dirty="0"/>
              <a:t>Developed for </a:t>
            </a:r>
            <a:r>
              <a:rPr lang="en-GB" b="1" dirty="0"/>
              <a:t>large scale optimization </a:t>
            </a:r>
            <a:r>
              <a:rPr lang="en-GB" dirty="0"/>
              <a:t>and </a:t>
            </a:r>
            <a:endParaRPr lang="en-GB" b="1" u="sng"/>
          </a:p>
          <a:p>
            <a:pPr marL="342900" indent="-342900">
              <a:buFont typeface="Arial"/>
              <a:buChar char="•"/>
            </a:pPr>
            <a:endParaRPr lang="en-GB"/>
          </a:p>
          <a:p>
            <a:pPr marL="342900" indent="-342900">
              <a:buFont typeface="Arial"/>
              <a:buChar char="•"/>
            </a:pPr>
            <a:r>
              <a:rPr lang="en-GB" dirty="0"/>
              <a:t>Studies in </a:t>
            </a:r>
            <a:r>
              <a:rPr lang="en-GB" b="1" dirty="0"/>
              <a:t>high spatial resolution</a:t>
            </a:r>
            <a:endParaRPr lang="en-GB" b="1" u="sng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2537823-F2DB-ED1D-AB28-5B07E7B80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06" b="7273"/>
          <a:stretch/>
        </p:blipFill>
        <p:spPr>
          <a:xfrm>
            <a:off x="4483371" y="986248"/>
            <a:ext cx="7354324" cy="52403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25E2960-35A3-58C3-8A7B-5DD53B7B8746}"/>
              </a:ext>
            </a:extLst>
          </p:cNvPr>
          <p:cNvSpPr/>
          <p:nvPr/>
        </p:nvSpPr>
        <p:spPr>
          <a:xfrm>
            <a:off x="4938343" y="5291583"/>
            <a:ext cx="6581647" cy="199651"/>
          </a:xfrm>
          <a:prstGeom prst="rect">
            <a:avLst/>
          </a:prstGeom>
          <a:solidFill>
            <a:srgbClr val="5B46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91F82A-2A88-34CE-8A05-4491A0953E8F}"/>
              </a:ext>
            </a:extLst>
          </p:cNvPr>
          <p:cNvSpPr/>
          <p:nvPr/>
        </p:nvSpPr>
        <p:spPr>
          <a:xfrm>
            <a:off x="4938343" y="4205669"/>
            <a:ext cx="6581647" cy="264044"/>
          </a:xfrm>
          <a:prstGeom prst="rect">
            <a:avLst/>
          </a:prstGeom>
          <a:solidFill>
            <a:srgbClr val="5B46E3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A62CA-D83A-4CDC-5022-BD0D5F17BEBF}"/>
              </a:ext>
            </a:extLst>
          </p:cNvPr>
          <p:cNvSpPr txBox="1"/>
          <p:nvPr/>
        </p:nvSpPr>
        <p:spPr>
          <a:xfrm>
            <a:off x="392130" y="6393950"/>
            <a:ext cx="81799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/>
              <a:t>Source: Tom Brown, Jonas Hoersch, David </a:t>
            </a:r>
            <a:r>
              <a:rPr lang="en-GB" sz="1400" err="1"/>
              <a:t>Schlachtenberger</a:t>
            </a:r>
            <a:r>
              <a:rPr lang="en-GB" sz="1400"/>
              <a:t> (</a:t>
            </a:r>
            <a:r>
              <a:rPr lang="en-GB" sz="1400">
                <a:ea typeface="+mn-lt"/>
                <a:cs typeface="+mn-lt"/>
              </a:rPr>
              <a:t>2017), </a:t>
            </a:r>
            <a:r>
              <a:rPr lang="en-GB" sz="1400">
                <a:ea typeface="+mn-lt"/>
                <a:cs typeface="+mn-lt"/>
                <a:hlinkClick r:id="rId4"/>
              </a:rPr>
              <a:t>https://arxiv.org/abs/1707.09913</a:t>
            </a:r>
            <a:endParaRPr lang="en-GB" sz="1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8A207-56E6-0E42-5172-62CC89597CCF}"/>
              </a:ext>
            </a:extLst>
          </p:cNvPr>
          <p:cNvSpPr txBox="1"/>
          <p:nvPr/>
        </p:nvSpPr>
        <p:spPr>
          <a:xfrm>
            <a:off x="-666244" y="184569"/>
            <a:ext cx="6094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WHAT IS </a:t>
            </a:r>
            <a:r>
              <a:rPr lang="en-GB" sz="3600" b="1" u="sng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PyPSA</a:t>
            </a:r>
            <a:r>
              <a:rPr lang="en-GB" sz="3600" b="1" u="sng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?</a:t>
            </a:r>
            <a:endParaRPr lang="en-GB" sz="3600" b="1" u="sng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615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5A884-CC07-41C3-B453-3A1F428C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30</a:t>
            </a:fld>
            <a:endParaRPr lang="it-IT" noProof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7DDA25F-5A59-41E5-80E3-19237D2D8D8A}"/>
              </a:ext>
            </a:extLst>
          </p:cNvPr>
          <p:cNvSpPr txBox="1">
            <a:spLocks/>
          </p:cNvSpPr>
          <p:nvPr/>
        </p:nvSpPr>
        <p:spPr bwMode="black">
          <a:xfrm>
            <a:off x="1345357" y="3305890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PyPSA-EARTH-SEC</a:t>
            </a:r>
          </a:p>
          <a:p>
            <a:r>
              <a:rPr lang="en-GB"/>
              <a:t>(Sector-coupled)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8960C9-DF4F-4ABD-8718-9A8264D8DB90}"/>
              </a:ext>
            </a:extLst>
          </p:cNvPr>
          <p:cNvSpPr txBox="1">
            <a:spLocks/>
          </p:cNvSpPr>
          <p:nvPr/>
        </p:nvSpPr>
        <p:spPr bwMode="black">
          <a:xfrm>
            <a:off x="1345356" y="4857769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INFRASTRUCTURE DETECTION</a:t>
            </a:r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613AE9D-F281-460F-8B1E-DB0A9FFA1D50}"/>
              </a:ext>
            </a:extLst>
          </p:cNvPr>
          <p:cNvSpPr txBox="1">
            <a:spLocks/>
          </p:cNvSpPr>
          <p:nvPr/>
        </p:nvSpPr>
        <p:spPr bwMode="black">
          <a:xfrm>
            <a:off x="6521381" y="3305890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DEMAND PREDICTION</a:t>
            </a:r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F4F26EF-F5BB-43D6-A6B0-C93E3AA458BA}"/>
              </a:ext>
            </a:extLst>
          </p:cNvPr>
          <p:cNvSpPr txBox="1">
            <a:spLocks/>
          </p:cNvSpPr>
          <p:nvPr/>
        </p:nvSpPr>
        <p:spPr bwMode="black">
          <a:xfrm>
            <a:off x="1345356" y="1828354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PYPSA-EARTH</a:t>
            </a:r>
          </a:p>
          <a:p>
            <a:r>
              <a:rPr lang="en-GB"/>
              <a:t>(Power)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CACB36E-6F71-4214-B9E5-1728D669668B}"/>
              </a:ext>
            </a:extLst>
          </p:cNvPr>
          <p:cNvSpPr txBox="1">
            <a:spLocks/>
          </p:cNvSpPr>
          <p:nvPr/>
        </p:nvSpPr>
        <p:spPr bwMode="black">
          <a:xfrm>
            <a:off x="6521380" y="1828354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OUTREACH</a:t>
            </a:r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988BDBB-601D-436D-B571-B51637C5FC57}"/>
              </a:ext>
            </a:extLst>
          </p:cNvPr>
          <p:cNvSpPr txBox="1">
            <a:spLocks/>
          </p:cNvSpPr>
          <p:nvPr/>
        </p:nvSpPr>
        <p:spPr bwMode="black">
          <a:xfrm>
            <a:off x="6521381" y="4857768"/>
            <a:ext cx="4235680" cy="1188720"/>
          </a:xfrm>
          <a:prstGeom prst="rect">
            <a:avLst/>
          </a:prstGeom>
          <a:solidFill>
            <a:srgbClr val="02177D">
              <a:alpha val="11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err="1"/>
              <a:t>PyPSA-MiniGRID</a:t>
            </a:r>
            <a:endParaRPr lang="en-US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58530B-1E6A-4E99-82A5-1BC2FE7CDD09}"/>
              </a:ext>
            </a:extLst>
          </p:cNvPr>
          <p:cNvSpPr txBox="1"/>
          <p:nvPr/>
        </p:nvSpPr>
        <p:spPr>
          <a:xfrm>
            <a:off x="3293327" y="496229"/>
            <a:ext cx="55960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b="1">
                <a:solidFill>
                  <a:srgbClr val="FFFFFF"/>
                </a:solidFill>
                <a:latin typeface="Calibri"/>
                <a:cs typeface="Segoe UI"/>
              </a:rPr>
              <a:t>5 ACTIVE TEAMS</a:t>
            </a:r>
            <a:endParaRPr lang="en-US" sz="5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3DF63-5FE9-48E1-9BB1-B601BBBDCAA3}"/>
              </a:ext>
            </a:extLst>
          </p:cNvPr>
          <p:cNvSpPr txBox="1"/>
          <p:nvPr/>
        </p:nvSpPr>
        <p:spPr>
          <a:xfrm>
            <a:off x="1379035" y="1825083"/>
            <a:ext cx="117273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400" b="1"/>
          </a:p>
          <a:p>
            <a:r>
              <a:rPr lang="en-GB" sz="1400" b="1"/>
              <a:t>ATM</a:t>
            </a:r>
            <a:endParaRPr lang="en-US" sz="1400" b="1"/>
          </a:p>
          <a:p>
            <a:r>
              <a:rPr lang="en-GB" sz="1400" b="1"/>
              <a:t>Africa, </a:t>
            </a:r>
            <a:endParaRPr lang="en-US" sz="1400" b="1"/>
          </a:p>
          <a:p>
            <a:r>
              <a:rPr lang="en-GB" sz="1400" b="1"/>
              <a:t>North Asia,</a:t>
            </a:r>
            <a:endParaRPr lang="en-US" sz="1400" b="1"/>
          </a:p>
          <a:p>
            <a:r>
              <a:rPr lang="en-GB" sz="1400" b="1"/>
              <a:t>West-Asia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58212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8ED1D5-BFD6-44D1-B33B-AF452ED1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dirty="0" smtClean="0"/>
              <a:t>31</a:t>
            </a:fld>
            <a:endParaRPr lang="it-IT" noProof="0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8ECBA29-EA6A-4EE4-9545-68376CA7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89" y="1158625"/>
            <a:ext cx="9204101" cy="5356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E6371-C573-4579-9FC1-147997126EB6}"/>
              </a:ext>
            </a:extLst>
          </p:cNvPr>
          <p:cNvSpPr txBox="1"/>
          <p:nvPr/>
        </p:nvSpPr>
        <p:spPr>
          <a:xfrm>
            <a:off x="4008920" y="413294"/>
            <a:ext cx="40553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Calibri"/>
              </a:rPr>
              <a:t>Open Community!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09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2576DC-5742-4F51-8390-943BEB30F33F}"/>
              </a:ext>
            </a:extLst>
          </p:cNvPr>
          <p:cNvSpPr/>
          <p:nvPr/>
        </p:nvSpPr>
        <p:spPr>
          <a:xfrm>
            <a:off x="433161" y="1113263"/>
            <a:ext cx="5315413" cy="47950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37643-4C48-43DC-B69E-BED7B809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4</a:t>
            </a:fld>
            <a:endParaRPr lang="it-IT" noProof="0"/>
          </a:p>
        </p:txBody>
      </p:sp>
      <p:sp>
        <p:nvSpPr>
          <p:cNvPr id="12" name="Titolo 10">
            <a:extLst>
              <a:ext uri="{FF2B5EF4-FFF2-40B4-BE49-F238E27FC236}">
                <a16:creationId xmlns:a16="http://schemas.microsoft.com/office/drawing/2014/main" id="{78D526E2-4BEA-47BC-B1B7-31568C0D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6" y="521272"/>
            <a:ext cx="11213233" cy="596481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b="1">
                <a:latin typeface="Calibri"/>
                <a:cs typeface="Calibri"/>
              </a:rPr>
              <a:t>The Spatial resolution in Energy Planning Studies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04BE3D-27E4-4915-9C73-41BAAB84A217}"/>
              </a:ext>
            </a:extLst>
          </p:cNvPr>
          <p:cNvSpPr txBox="1"/>
          <p:nvPr/>
        </p:nvSpPr>
        <p:spPr>
          <a:xfrm>
            <a:off x="533802" y="1183368"/>
            <a:ext cx="303696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latin typeface="Calibri"/>
                <a:cs typeface="Calibri"/>
              </a:rPr>
              <a:t>Classical models. </a:t>
            </a:r>
            <a:r>
              <a:rPr lang="en-GB" sz="1400" b="1">
                <a:latin typeface="Calibri"/>
                <a:cs typeface="Calibri"/>
              </a:rPr>
              <a:t>1 or slightly more aggregation nodes per county</a:t>
            </a:r>
          </a:p>
        </p:txBody>
      </p:sp>
      <p:pic>
        <p:nvPicPr>
          <p:cNvPr id="32" name="Immagine 6" descr="A picture containing map&#10;&#10;Description automatically generated">
            <a:extLst>
              <a:ext uri="{FF2B5EF4-FFF2-40B4-BE49-F238E27FC236}">
                <a16:creationId xmlns:a16="http://schemas.microsoft.com/office/drawing/2014/main" id="{2338A424-496C-2ED7-DF38-C496D9606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8" t="20386" r="11911" b="21326"/>
          <a:stretch/>
        </p:blipFill>
        <p:spPr>
          <a:xfrm>
            <a:off x="533310" y="1713621"/>
            <a:ext cx="5100034" cy="40269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0EED69-75DA-1E10-CB3B-A4207960F930}"/>
              </a:ext>
            </a:extLst>
          </p:cNvPr>
          <p:cNvSpPr/>
          <p:nvPr/>
        </p:nvSpPr>
        <p:spPr>
          <a:xfrm>
            <a:off x="1378653" y="2326989"/>
            <a:ext cx="3073684" cy="1977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6D71FE7-D1C7-D521-5E60-638C32B42546}"/>
              </a:ext>
            </a:extLst>
          </p:cNvPr>
          <p:cNvSpPr/>
          <p:nvPr/>
        </p:nvSpPr>
        <p:spPr>
          <a:xfrm rot="480000">
            <a:off x="2234058" y="3528161"/>
            <a:ext cx="1001728" cy="18579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241D05A-A772-7A6B-E4E1-9F15C1214782}"/>
              </a:ext>
            </a:extLst>
          </p:cNvPr>
          <p:cNvSpPr/>
          <p:nvPr/>
        </p:nvSpPr>
        <p:spPr>
          <a:xfrm rot="7020000">
            <a:off x="1523958" y="3820551"/>
            <a:ext cx="702066" cy="14469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F36AB34-4208-2A8E-775F-58D21364A89F}"/>
              </a:ext>
            </a:extLst>
          </p:cNvPr>
          <p:cNvSpPr/>
          <p:nvPr/>
        </p:nvSpPr>
        <p:spPr>
          <a:xfrm>
            <a:off x="919140" y="4161689"/>
            <a:ext cx="607884" cy="6078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1A3FD50-91A7-3E98-0447-651669E6B9F7}"/>
              </a:ext>
            </a:extLst>
          </p:cNvPr>
          <p:cNvSpPr/>
          <p:nvPr/>
        </p:nvSpPr>
        <p:spPr>
          <a:xfrm rot="1260000">
            <a:off x="4167944" y="2486147"/>
            <a:ext cx="719188" cy="1464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4A94B04-2670-77FD-01B1-912039099715}"/>
              </a:ext>
            </a:extLst>
          </p:cNvPr>
          <p:cNvSpPr/>
          <p:nvPr/>
        </p:nvSpPr>
        <p:spPr>
          <a:xfrm rot="20580000">
            <a:off x="1351112" y="2186483"/>
            <a:ext cx="924671" cy="5907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75FCE23-D524-EDD8-1950-95E65A9F5DEC}"/>
              </a:ext>
            </a:extLst>
          </p:cNvPr>
          <p:cNvSpPr/>
          <p:nvPr/>
        </p:nvSpPr>
        <p:spPr>
          <a:xfrm>
            <a:off x="610193" y="1761828"/>
            <a:ext cx="599323" cy="6078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BFC27F2-288F-F4E6-23DF-2EA85EDEA471}"/>
              </a:ext>
            </a:extLst>
          </p:cNvPr>
          <p:cNvSpPr/>
          <p:nvPr/>
        </p:nvSpPr>
        <p:spPr>
          <a:xfrm rot="20160000">
            <a:off x="2510912" y="2155671"/>
            <a:ext cx="599323" cy="6078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22D3C54-78A0-DEA7-BF8E-BC885A7B96B8}"/>
              </a:ext>
            </a:extLst>
          </p:cNvPr>
          <p:cNvSpPr/>
          <p:nvPr/>
        </p:nvSpPr>
        <p:spPr>
          <a:xfrm>
            <a:off x="2443248" y="3182114"/>
            <a:ext cx="642447" cy="65012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82F773-7526-1841-94F6-C371C8CF797B}"/>
              </a:ext>
            </a:extLst>
          </p:cNvPr>
          <p:cNvGrpSpPr/>
          <p:nvPr/>
        </p:nvGrpSpPr>
        <p:grpSpPr>
          <a:xfrm>
            <a:off x="6332301" y="1104888"/>
            <a:ext cx="5318353" cy="4795023"/>
            <a:chOff x="6231818" y="1104888"/>
            <a:chExt cx="5318353" cy="479502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F572A63-6123-41C1-B8E5-9F4C5A8CDC00}"/>
                </a:ext>
              </a:extLst>
            </p:cNvPr>
            <p:cNvSpPr/>
            <p:nvPr/>
          </p:nvSpPr>
          <p:spPr>
            <a:xfrm>
              <a:off x="6233920" y="1104888"/>
              <a:ext cx="5315413" cy="47950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Immagine 4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83CEFBF0-D802-4756-A32F-6A3A5E468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50" r="23718" b="4165"/>
            <a:stretch/>
          </p:blipFill>
          <p:spPr>
            <a:xfrm>
              <a:off x="6432986" y="1791811"/>
              <a:ext cx="4823236" cy="4057958"/>
            </a:xfrm>
            <a:prstGeom prst="rect">
              <a:avLst/>
            </a:prstGeom>
          </p:spPr>
        </p:pic>
        <p:pic>
          <p:nvPicPr>
            <p:cNvPr id="7" name="Immagine 6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8FB10057-6BA1-439D-8F0A-555796AF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187" t="21366" r="12839" b="19715"/>
            <a:stretch/>
          </p:blipFill>
          <p:spPr>
            <a:xfrm>
              <a:off x="6436555" y="1790522"/>
              <a:ext cx="5060717" cy="4061222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818DFEE-B544-CE76-9A0F-DB6BD8B069F4}"/>
                </a:ext>
              </a:extLst>
            </p:cNvPr>
            <p:cNvSpPr/>
            <p:nvPr/>
          </p:nvSpPr>
          <p:spPr>
            <a:xfrm>
              <a:off x="6896049" y="4595742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F45A18-6ABC-55C2-1FC6-8DFDD4743A01}"/>
                </a:ext>
              </a:extLst>
            </p:cNvPr>
            <p:cNvSpPr/>
            <p:nvPr/>
          </p:nvSpPr>
          <p:spPr>
            <a:xfrm>
              <a:off x="7428444" y="4153567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F7D25-FE4C-538B-57C0-0EFC3AB0C882}"/>
                </a:ext>
              </a:extLst>
            </p:cNvPr>
            <p:cNvSpPr/>
            <p:nvPr/>
          </p:nvSpPr>
          <p:spPr>
            <a:xfrm>
              <a:off x="7559718" y="3624406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272EB06-9C45-C32C-145D-BC534AD0726A}"/>
                </a:ext>
              </a:extLst>
            </p:cNvPr>
            <p:cNvSpPr/>
            <p:nvPr/>
          </p:nvSpPr>
          <p:spPr>
            <a:xfrm>
              <a:off x="7282581" y="2399364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CD852FC-CAC8-544D-2B64-0CC35249F628}"/>
                </a:ext>
              </a:extLst>
            </p:cNvPr>
            <p:cNvSpPr/>
            <p:nvPr/>
          </p:nvSpPr>
          <p:spPr>
            <a:xfrm>
              <a:off x="8646388" y="2877782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8D2CEA-D89A-60C5-7596-F2B9A520D86A}"/>
                </a:ext>
              </a:extLst>
            </p:cNvPr>
            <p:cNvSpPr/>
            <p:nvPr/>
          </p:nvSpPr>
          <p:spPr>
            <a:xfrm>
              <a:off x="8296319" y="3319957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D81999-A904-314A-4845-AB4BF43C7B5E}"/>
                </a:ext>
              </a:extLst>
            </p:cNvPr>
            <p:cNvSpPr/>
            <p:nvPr/>
          </p:nvSpPr>
          <p:spPr>
            <a:xfrm>
              <a:off x="8062940" y="3247468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5ACE99F-6D71-C439-33FB-E29F1B075236}"/>
                </a:ext>
              </a:extLst>
            </p:cNvPr>
            <p:cNvSpPr/>
            <p:nvPr/>
          </p:nvSpPr>
          <p:spPr>
            <a:xfrm>
              <a:off x="8573455" y="4740714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DF2372-6A74-4E39-81DE-7E247EE5377B}"/>
                </a:ext>
              </a:extLst>
            </p:cNvPr>
            <p:cNvSpPr/>
            <p:nvPr/>
          </p:nvSpPr>
          <p:spPr>
            <a:xfrm>
              <a:off x="8296318" y="4885688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89AC34-C1F6-C3FF-C1F9-C11A974F3B0B}"/>
                </a:ext>
              </a:extLst>
            </p:cNvPr>
            <p:cNvSpPr/>
            <p:nvPr/>
          </p:nvSpPr>
          <p:spPr>
            <a:xfrm>
              <a:off x="9113143" y="3319954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D22ECB-B899-51ED-1F6A-B5D016356F00}"/>
                </a:ext>
              </a:extLst>
            </p:cNvPr>
            <p:cNvSpPr/>
            <p:nvPr/>
          </p:nvSpPr>
          <p:spPr>
            <a:xfrm>
              <a:off x="9981019" y="3218471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82E389-2238-EC27-7EBA-C443534F0515}"/>
                </a:ext>
              </a:extLst>
            </p:cNvPr>
            <p:cNvSpPr/>
            <p:nvPr/>
          </p:nvSpPr>
          <p:spPr>
            <a:xfrm>
              <a:off x="10732206" y="2616822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51721BE-4879-43F2-18CE-1C20738BC012}"/>
                </a:ext>
              </a:extLst>
            </p:cNvPr>
            <p:cNvSpPr/>
            <p:nvPr/>
          </p:nvSpPr>
          <p:spPr>
            <a:xfrm>
              <a:off x="10433190" y="3551912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2E1424-8B52-BC1B-6650-19F9F0B879AF}"/>
                </a:ext>
              </a:extLst>
            </p:cNvPr>
            <p:cNvSpPr/>
            <p:nvPr/>
          </p:nvSpPr>
          <p:spPr>
            <a:xfrm>
              <a:off x="8646384" y="5190133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23313F-82F8-02E9-BB9A-9B55508F90B9}"/>
                </a:ext>
              </a:extLst>
            </p:cNvPr>
            <p:cNvSpPr/>
            <p:nvPr/>
          </p:nvSpPr>
          <p:spPr>
            <a:xfrm>
              <a:off x="8442177" y="5298864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17CD580-0F62-2A4E-9FF0-58972920A186}"/>
                </a:ext>
              </a:extLst>
            </p:cNvPr>
            <p:cNvSpPr/>
            <p:nvPr/>
          </p:nvSpPr>
          <p:spPr>
            <a:xfrm>
              <a:off x="8916227" y="5153890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6A7F8B-BE39-696D-33EB-39F68E092527}"/>
                </a:ext>
              </a:extLst>
            </p:cNvPr>
            <p:cNvSpPr/>
            <p:nvPr/>
          </p:nvSpPr>
          <p:spPr>
            <a:xfrm>
              <a:off x="8967278" y="2544333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024A3AE-CB6E-CE42-C8BE-B466356E08B8}"/>
                </a:ext>
              </a:extLst>
            </p:cNvPr>
            <p:cNvSpPr/>
            <p:nvPr/>
          </p:nvSpPr>
          <p:spPr>
            <a:xfrm>
              <a:off x="9572604" y="2326870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8775F5-4A08-05CB-A7A5-DC6ED4161527}"/>
                </a:ext>
              </a:extLst>
            </p:cNvPr>
            <p:cNvSpPr/>
            <p:nvPr/>
          </p:nvSpPr>
          <p:spPr>
            <a:xfrm>
              <a:off x="7858729" y="4740709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F4DB53F-9FF7-8489-F039-7003C526238D}"/>
                </a:ext>
              </a:extLst>
            </p:cNvPr>
            <p:cNvSpPr/>
            <p:nvPr/>
          </p:nvSpPr>
          <p:spPr>
            <a:xfrm>
              <a:off x="8296313" y="4153558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B310D7C-82BF-412C-792A-67CDC944D61B}"/>
                </a:ext>
              </a:extLst>
            </p:cNvPr>
            <p:cNvSpPr/>
            <p:nvPr/>
          </p:nvSpPr>
          <p:spPr>
            <a:xfrm>
              <a:off x="8427589" y="3747627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3512C5D-88F7-ACE8-5A87-F03F8D0C3BE6}"/>
                </a:ext>
              </a:extLst>
            </p:cNvPr>
            <p:cNvSpPr/>
            <p:nvPr/>
          </p:nvSpPr>
          <p:spPr>
            <a:xfrm>
              <a:off x="8989156" y="3747626"/>
              <a:ext cx="145863" cy="14497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2A9B04-8CD5-4E8E-3899-35FAD4A70A18}"/>
                </a:ext>
              </a:extLst>
            </p:cNvPr>
            <p:cNvSpPr txBox="1"/>
            <p:nvPr/>
          </p:nvSpPr>
          <p:spPr>
            <a:xfrm>
              <a:off x="6231818" y="1215512"/>
              <a:ext cx="5318353" cy="6155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 b="1" err="1">
                  <a:latin typeface="Calibri"/>
                  <a:cs typeface="Calibri"/>
                </a:rPr>
                <a:t>PyPSA</a:t>
              </a:r>
              <a:r>
                <a:rPr lang="en-GB" sz="2000" b="1">
                  <a:latin typeface="Calibri"/>
                  <a:cs typeface="Calibri"/>
                </a:rPr>
                <a:t> models. </a:t>
              </a:r>
              <a:r>
                <a:rPr lang="en-GB" sz="1400" b="1">
                  <a:latin typeface="Calibri"/>
                  <a:cs typeface="Calibri"/>
                </a:rPr>
                <a:t>Up to </a:t>
              </a:r>
              <a:r>
                <a:rPr lang="en-GB" sz="1400" b="1">
                  <a:highlight>
                    <a:srgbClr val="FFFF00"/>
                  </a:highlight>
                  <a:latin typeface="Calibri"/>
                  <a:cs typeface="Calibri"/>
                </a:rPr>
                <a:t>1000 nodes</a:t>
              </a:r>
              <a:r>
                <a:rPr lang="en-GB" sz="1400" b="1">
                  <a:latin typeface="Calibri"/>
                  <a:cs typeface="Calibri"/>
                </a:rPr>
                <a:t> per region of interest fetched automatically. (resolution limits are improving continuously)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50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7F99F3-D994-D456-4851-47143927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1540E-8662-32CE-0311-B659664BAC56}"/>
              </a:ext>
            </a:extLst>
          </p:cNvPr>
          <p:cNvSpPr/>
          <p:nvPr/>
        </p:nvSpPr>
        <p:spPr>
          <a:xfrm>
            <a:off x="10231394" y="119448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0505782-CC05-D358-914C-6E932DACC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r="9605" b="822"/>
          <a:stretch/>
        </p:blipFill>
        <p:spPr>
          <a:xfrm>
            <a:off x="10096972" y="116287"/>
            <a:ext cx="1995895" cy="784959"/>
          </a:xfrm>
          <a:prstGeom prst="rect">
            <a:avLst/>
          </a:prstGeom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9A35F42-AB3E-B1A1-4259-966DBAC096E6}"/>
              </a:ext>
            </a:extLst>
          </p:cNvPr>
          <p:cNvGrpSpPr/>
          <p:nvPr/>
        </p:nvGrpSpPr>
        <p:grpSpPr>
          <a:xfrm>
            <a:off x="1243257" y="800642"/>
            <a:ext cx="10444382" cy="6135930"/>
            <a:chOff x="367768" y="492600"/>
            <a:chExt cx="11710455" cy="6630419"/>
          </a:xfrm>
        </p:grpSpPr>
        <p:pic>
          <p:nvPicPr>
            <p:cNvPr id="4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38B29F79-60F4-D3F7-11E8-25D03D86E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768" y="492600"/>
              <a:ext cx="9694093" cy="663041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0024FD-D181-EE78-19F2-550B67F5C756}"/>
                </a:ext>
              </a:extLst>
            </p:cNvPr>
            <p:cNvSpPr txBox="1"/>
            <p:nvPr/>
          </p:nvSpPr>
          <p:spPr>
            <a:xfrm>
              <a:off x="7485568" y="1693540"/>
              <a:ext cx="1446178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C00000"/>
                  </a:solidFill>
                </a:rPr>
                <a:t>pypsa</a:t>
              </a:r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1395E4-D184-43BA-57DE-EB88C756E399}"/>
                </a:ext>
              </a:extLst>
            </p:cNvPr>
            <p:cNvSpPr txBox="1"/>
            <p:nvPr/>
          </p:nvSpPr>
          <p:spPr>
            <a:xfrm>
              <a:off x="8163545" y="4551470"/>
              <a:ext cx="2037943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70C0"/>
                  </a:solidFill>
                </a:rPr>
                <a:t>pypsa-eur</a:t>
              </a:r>
              <a:endParaRPr lang="en-US" sz="2400" b="1" dirty="0" err="1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923F53-5DDC-0F8B-798E-ADE77FC7D2E3}"/>
                </a:ext>
              </a:extLst>
            </p:cNvPr>
            <p:cNvSpPr txBox="1"/>
            <p:nvPr/>
          </p:nvSpPr>
          <p:spPr>
            <a:xfrm>
              <a:off x="9498150" y="5049601"/>
              <a:ext cx="2170350" cy="49887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B9BF00"/>
                  </a:solidFill>
                </a:rPr>
                <a:t>OsMOSYS</a:t>
              </a:r>
              <a:endParaRPr lang="en-US" sz="2400" b="1">
                <a:solidFill>
                  <a:srgbClr val="B9BF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404A6C-9831-546E-33F0-A4ABB0F5DCF5}"/>
                </a:ext>
              </a:extLst>
            </p:cNvPr>
            <p:cNvSpPr txBox="1"/>
            <p:nvPr/>
          </p:nvSpPr>
          <p:spPr>
            <a:xfrm>
              <a:off x="9772768" y="5509340"/>
              <a:ext cx="2305455" cy="8979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 b="1" dirty="0" err="1">
                  <a:solidFill>
                    <a:srgbClr val="DE40C6"/>
                  </a:solidFill>
                </a:rPr>
                <a:t>onsset</a:t>
              </a:r>
              <a:r>
                <a:rPr lang="en-GB" sz="2400" b="1" dirty="0">
                  <a:solidFill>
                    <a:srgbClr val="DE40C6"/>
                  </a:solidFill>
                </a:rPr>
                <a:t> </a:t>
              </a:r>
              <a:endParaRPr lang="en-US" dirty="0" err="1">
                <a:solidFill>
                  <a:srgbClr val="00B050"/>
                </a:solidFill>
              </a:endParaRPr>
            </a:p>
            <a:p>
              <a:r>
                <a:rPr lang="en-GB" sz="2400" b="1" dirty="0" err="1">
                  <a:solidFill>
                    <a:srgbClr val="00B050"/>
                  </a:solidFill>
                </a:rPr>
                <a:t>onsset-gep</a:t>
              </a:r>
              <a:endParaRPr lang="en-US" dirty="0" err="1">
                <a:solidFill>
                  <a:srgbClr val="00B05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94F559-C531-E715-40B7-F556733097DB}"/>
                </a:ext>
              </a:extLst>
            </p:cNvPr>
            <p:cNvSpPr txBox="1"/>
            <p:nvPr/>
          </p:nvSpPr>
          <p:spPr>
            <a:xfrm>
              <a:off x="3372017" y="3354380"/>
              <a:ext cx="4873950" cy="8979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 err="1"/>
                <a:t>PyPSA</a:t>
              </a:r>
              <a:r>
                <a:rPr lang="en-GB" sz="2400" b="1" dirty="0"/>
                <a:t> framework has in total more than 1000+ stars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0296CE-2B65-31F1-5FED-0426912CD85C}"/>
                </a:ext>
              </a:extLst>
            </p:cNvPr>
            <p:cNvSpPr txBox="1"/>
            <p:nvPr/>
          </p:nvSpPr>
          <p:spPr>
            <a:xfrm>
              <a:off x="1835487" y="649341"/>
              <a:ext cx="8320387" cy="498870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/>
                <a:t>GitHub stars – indicating the user popularity 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9AFB6FB-A36B-3DCD-B02A-1920A74916C1}"/>
              </a:ext>
            </a:extLst>
          </p:cNvPr>
          <p:cNvSpPr txBox="1"/>
          <p:nvPr/>
        </p:nvSpPr>
        <p:spPr>
          <a:xfrm>
            <a:off x="-666244" y="184569"/>
            <a:ext cx="6094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Is </a:t>
            </a:r>
            <a:r>
              <a:rPr lang="en-GB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PyPSA</a:t>
            </a:r>
            <a:r>
              <a:rPr lang="en-GB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popular?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7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72BB37-3821-68DA-E663-1E4BCA73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</a:t>
            </a:fld>
            <a:endParaRPr lang="it-IT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32428C8-69E8-AA8C-51F7-DAAE90B6D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1" r="12461" b="364"/>
          <a:stretch/>
        </p:blipFill>
        <p:spPr>
          <a:xfrm>
            <a:off x="-38955" y="2517727"/>
            <a:ext cx="3194562" cy="2387276"/>
          </a:xfrm>
          <a:prstGeom prst="rect">
            <a:avLst/>
          </a:prstGeom>
        </p:spPr>
      </p:pic>
      <p:pic>
        <p:nvPicPr>
          <p:cNvPr id="11" name="Picture 11" descr="A picture containing stove, kitchen appliance, appliance&#10;&#10;Description automatically generated">
            <a:extLst>
              <a:ext uri="{FF2B5EF4-FFF2-40B4-BE49-F238E27FC236}">
                <a16:creationId xmlns:a16="http://schemas.microsoft.com/office/drawing/2014/main" id="{4923CFA1-F2AF-ABB6-92A0-1BF916999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" t="-63" r="17453" b="135"/>
          <a:stretch/>
        </p:blipFill>
        <p:spPr>
          <a:xfrm>
            <a:off x="3163824" y="2328927"/>
            <a:ext cx="3194437" cy="262270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C56B12D-9D27-68C2-1F3D-CD6E2264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9284"/>
            <a:ext cx="7729728" cy="118872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4400" b="1"/>
              <a:t>USE CASES</a:t>
            </a:r>
          </a:p>
        </p:txBody>
      </p:sp>
      <p:pic>
        <p:nvPicPr>
          <p:cNvPr id="17" name="Picture 17" descr="A picture containing sky, outdoor, sunset, clouds&#10;&#10;Description automatically generated">
            <a:extLst>
              <a:ext uri="{FF2B5EF4-FFF2-40B4-BE49-F238E27FC236}">
                <a16:creationId xmlns:a16="http://schemas.microsoft.com/office/drawing/2014/main" id="{357CD7CC-0ED6-90F3-0BF6-6319FD6D1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27" r="-208" b="-391"/>
          <a:stretch/>
        </p:blipFill>
        <p:spPr>
          <a:xfrm>
            <a:off x="6357550" y="2366427"/>
            <a:ext cx="3374182" cy="25729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6F3325-646E-C74C-088A-1D78CAB624EC}"/>
              </a:ext>
            </a:extLst>
          </p:cNvPr>
          <p:cNvSpPr txBox="1"/>
          <p:nvPr/>
        </p:nvSpPr>
        <p:spPr>
          <a:xfrm>
            <a:off x="6954683" y="4935281"/>
            <a:ext cx="20136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>
                <a:solidFill>
                  <a:schemeClr val="bg2"/>
                </a:solidFill>
                <a:latin typeface="Inter"/>
              </a:rPr>
              <a:t>"</a:t>
            </a:r>
            <a:r>
              <a:rPr lang="en-US" sz="600">
                <a:solidFill>
                  <a:schemeClr val="bg2"/>
                </a:solidFill>
                <a:latin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Energiewende - Energy transition</a:t>
            </a:r>
            <a:r>
              <a:rPr lang="en-US" sz="600">
                <a:solidFill>
                  <a:schemeClr val="bg2"/>
                </a:solidFill>
                <a:latin typeface="Inter"/>
              </a:rPr>
              <a:t>" by </a:t>
            </a:r>
            <a:r>
              <a:rPr lang="en-US" sz="600">
                <a:solidFill>
                  <a:schemeClr val="bg2"/>
                </a:solidFill>
                <a:latin typeface="Int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florianric</a:t>
            </a:r>
            <a:r>
              <a:rPr lang="en-US" sz="600">
                <a:solidFill>
                  <a:schemeClr val="bg2"/>
                </a:solidFill>
                <a:latin typeface="Inter"/>
              </a:rPr>
              <a:t> is marked with </a:t>
            </a:r>
            <a:r>
              <a:rPr lang="en-US" sz="600" cap="all">
                <a:solidFill>
                  <a:schemeClr val="bg2"/>
                </a:solidFill>
                <a:latin typeface="Int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600">
                <a:solidFill>
                  <a:schemeClr val="bg2"/>
                </a:solidFill>
                <a:latin typeface="Inter"/>
              </a:rPr>
              <a:t>.</a:t>
            </a:r>
            <a:endParaRPr lang="en-US" sz="600">
              <a:solidFill>
                <a:schemeClr val="bg2"/>
              </a:solidFill>
            </a:endParaRPr>
          </a:p>
        </p:txBody>
      </p:sp>
      <p:pic>
        <p:nvPicPr>
          <p:cNvPr id="3" name="Picture 2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5CEA1D5F-2CA9-51F4-208C-713DD7129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3245" y="2550608"/>
            <a:ext cx="3161605" cy="2115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C9403-6125-E3FC-A33E-33DB1EA93582}"/>
              </a:ext>
            </a:extLst>
          </p:cNvPr>
          <p:cNvSpPr txBox="1"/>
          <p:nvPr/>
        </p:nvSpPr>
        <p:spPr>
          <a:xfrm>
            <a:off x="9824214" y="4632951"/>
            <a:ext cx="228711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>
                <a:hlinkClick r:id="rId9"/>
              </a:rPr>
              <a:t>"Hybrid solar PV diesel mini-grids for 32 villages in Mali, selected for funding in the first cycle."</a:t>
            </a:r>
            <a:r>
              <a:rPr lang="en-US" sz="600"/>
              <a:t> </a:t>
            </a:r>
            <a:r>
              <a:rPr lang="en-US" sz="600">
                <a:solidFill>
                  <a:schemeClr val="tx2">
                    <a:lumMod val="20000"/>
                    <a:lumOff val="80000"/>
                  </a:schemeClr>
                </a:solidFill>
              </a:rPr>
              <a:t>by </a:t>
            </a:r>
            <a:r>
              <a:rPr lang="en-US" sz="600">
                <a:hlinkClick r:id="rId10"/>
              </a:rPr>
              <a:t>International Renewable Energy Agency (IRENA)</a:t>
            </a:r>
            <a:r>
              <a:rPr lang="en-US" sz="600"/>
              <a:t> </a:t>
            </a:r>
            <a:r>
              <a:rPr lang="en-US" sz="600">
                <a:solidFill>
                  <a:schemeClr val="tx2">
                    <a:lumMod val="20000"/>
                    <a:lumOff val="80000"/>
                  </a:schemeClr>
                </a:solidFill>
              </a:rPr>
              <a:t>is licensed under </a:t>
            </a:r>
            <a:r>
              <a:rPr lang="en-US" sz="600">
                <a:hlinkClick r:id="rId11"/>
              </a:rPr>
              <a:t>CC BY-NC-ND 2.0 </a:t>
            </a:r>
            <a:endParaRPr lang="en-US" sz="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C1656-FC87-9B79-321C-91FD7AE42880}"/>
              </a:ext>
            </a:extLst>
          </p:cNvPr>
          <p:cNvSpPr txBox="1"/>
          <p:nvPr/>
        </p:nvSpPr>
        <p:spPr>
          <a:xfrm>
            <a:off x="659667" y="3196146"/>
            <a:ext cx="1787881" cy="954107"/>
          </a:xfrm>
          <a:prstGeom prst="rect">
            <a:avLst/>
          </a:prstGeom>
          <a:solidFill>
            <a:srgbClr val="000000">
              <a:alpha val="1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</a:rPr>
              <a:t>COAL-EXIT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  <a:cs typeface="Calibri"/>
              </a:rPr>
              <a:t>PLANS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7B6633-36E4-7B86-9835-D20DD4D868AA}"/>
              </a:ext>
            </a:extLst>
          </p:cNvPr>
          <p:cNvSpPr txBox="1"/>
          <p:nvPr/>
        </p:nvSpPr>
        <p:spPr>
          <a:xfrm>
            <a:off x="9868517" y="2912422"/>
            <a:ext cx="1787881" cy="1384995"/>
          </a:xfrm>
          <a:prstGeom prst="rect">
            <a:avLst/>
          </a:prstGeom>
          <a:solidFill>
            <a:srgbClr val="000000">
              <a:alpha val="1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</a:rPr>
              <a:t>MINI-VS-GRID STUDIES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3ADE8B-A49D-12A9-4F81-C67804D50494}"/>
              </a:ext>
            </a:extLst>
          </p:cNvPr>
          <p:cNvSpPr txBox="1"/>
          <p:nvPr/>
        </p:nvSpPr>
        <p:spPr>
          <a:xfrm>
            <a:off x="3164538" y="2377402"/>
            <a:ext cx="3190285" cy="954107"/>
          </a:xfrm>
          <a:prstGeom prst="rect">
            <a:avLst/>
          </a:prstGeom>
          <a:solidFill>
            <a:srgbClr val="000000">
              <a:alpha val="1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/>
              </a:rPr>
              <a:t>SUPPLY DIVERSI.</a:t>
            </a:r>
            <a:endParaRPr lang="en-US">
              <a:solidFill>
                <a:schemeClr val="bg1"/>
              </a:solidFill>
              <a:latin typeface="Gill Sans MT" panose="020B0502020104020203"/>
            </a:endParaRPr>
          </a:p>
          <a:p>
            <a:r>
              <a:rPr lang="en-US" sz="2800" b="1">
                <a:solidFill>
                  <a:schemeClr val="bg1"/>
                </a:solidFill>
                <a:latin typeface="Calibri"/>
              </a:rPr>
              <a:t>PLANS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C7FB46-3637-27B2-B270-940EA09EAEB7}"/>
              </a:ext>
            </a:extLst>
          </p:cNvPr>
          <p:cNvSpPr txBox="1"/>
          <p:nvPr/>
        </p:nvSpPr>
        <p:spPr>
          <a:xfrm>
            <a:off x="6593538" y="2912423"/>
            <a:ext cx="2395859" cy="1384995"/>
          </a:xfrm>
          <a:prstGeom prst="rect">
            <a:avLst/>
          </a:prstGeom>
          <a:solidFill>
            <a:srgbClr val="000000">
              <a:alpha val="1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/>
              </a:rPr>
              <a:t>ENERGY-TRANSITION PLANS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9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E0760-F5CB-E247-6CC1-3B81F21C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4472C4"/>
            </a:solidFill>
          </a:ln>
        </p:spPr>
        <p:txBody>
          <a:bodyPr/>
          <a:lstStyle/>
          <a:p>
            <a:fld id="{8A7A6979-0714-4377-B894-6BE4C2D6E202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EE1D5-6D88-E1BB-55E7-AD16160FF62C}"/>
              </a:ext>
            </a:extLst>
          </p:cNvPr>
          <p:cNvSpPr/>
          <p:nvPr/>
        </p:nvSpPr>
        <p:spPr>
          <a:xfrm>
            <a:off x="10231394" y="119448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A526BA-7C6B-3A99-3E6A-8EC038AC52AD}"/>
              </a:ext>
            </a:extLst>
          </p:cNvPr>
          <p:cNvGrpSpPr/>
          <p:nvPr/>
        </p:nvGrpSpPr>
        <p:grpSpPr>
          <a:xfrm>
            <a:off x="12515332" y="3425415"/>
            <a:ext cx="2543433" cy="2893852"/>
            <a:chOff x="7433023" y="3384313"/>
            <a:chExt cx="2543433" cy="289385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34042CD-3631-8511-CF4B-6932CBA02396}"/>
                </a:ext>
              </a:extLst>
            </p:cNvPr>
            <p:cNvGrpSpPr/>
            <p:nvPr/>
          </p:nvGrpSpPr>
          <p:grpSpPr>
            <a:xfrm>
              <a:off x="7433023" y="3384313"/>
              <a:ext cx="2543433" cy="2893852"/>
              <a:chOff x="7739446" y="3846755"/>
              <a:chExt cx="2543433" cy="2893852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3278290-22CE-5BA8-71BB-D601201496F0}"/>
                  </a:ext>
                </a:extLst>
              </p:cNvPr>
              <p:cNvSpPr/>
              <p:nvPr/>
            </p:nvSpPr>
            <p:spPr>
              <a:xfrm>
                <a:off x="7739446" y="3846755"/>
                <a:ext cx="2543433" cy="2893852"/>
              </a:xfrm>
              <a:prstGeom prst="rect">
                <a:avLst/>
              </a:prstGeom>
              <a:solidFill>
                <a:srgbClr val="F5F5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6">
                <a:extLst>
                  <a:ext uri="{FF2B5EF4-FFF2-40B4-BE49-F238E27FC236}">
                    <a16:creationId xmlns:a16="http://schemas.microsoft.com/office/drawing/2014/main" id="{A89D706B-FC35-15D4-0552-5FD6CD76257A}"/>
                  </a:ext>
                </a:extLst>
              </p:cNvPr>
              <p:cNvSpPr txBox="1"/>
              <p:nvPr/>
            </p:nvSpPr>
            <p:spPr>
              <a:xfrm>
                <a:off x="7861906" y="3975000"/>
                <a:ext cx="2294871" cy="33855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 rtl="0"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600" b="1" err="1">
                    <a:solidFill>
                      <a:srgbClr val="7F7F7F"/>
                    </a:solidFill>
                    <a:latin typeface="Calibri"/>
                    <a:cs typeface="Calibri"/>
                  </a:rPr>
                  <a:t>PyPSA</a:t>
                </a:r>
                <a:r>
                  <a:rPr lang="en-GB" sz="1600" b="1">
                    <a:solidFill>
                      <a:srgbClr val="7F7F7F"/>
                    </a:solidFill>
                    <a:latin typeface="Calibri"/>
                    <a:cs typeface="Calibri"/>
                  </a:rPr>
                  <a:t>-Earth</a:t>
                </a:r>
                <a:endParaRPr lang="en-US"/>
              </a:p>
            </p:txBody>
          </p:sp>
          <p:sp>
            <p:nvSpPr>
              <p:cNvPr id="60" name="TextBox 9">
                <a:extLst>
                  <a:ext uri="{FF2B5EF4-FFF2-40B4-BE49-F238E27FC236}">
                    <a16:creationId xmlns:a16="http://schemas.microsoft.com/office/drawing/2014/main" id="{23175B02-868D-C4E8-9250-4C9AFF9C740E}"/>
                  </a:ext>
                </a:extLst>
              </p:cNvPr>
              <p:cNvSpPr txBox="1"/>
              <p:nvPr/>
            </p:nvSpPr>
            <p:spPr>
              <a:xfrm>
                <a:off x="7799043" y="5954003"/>
                <a:ext cx="2418629" cy="73866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 rtl="0"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400">
                    <a:solidFill>
                      <a:schemeClr val="bg1">
                        <a:lumMod val="50000"/>
                      </a:schemeClr>
                    </a:solidFill>
                  </a:rPr>
                  <a:t>A highly flexible </a:t>
                </a:r>
                <a:r>
                  <a:rPr lang="en-GB" sz="1400" b="1">
                    <a:solidFill>
                      <a:schemeClr val="bg1">
                        <a:lumMod val="50000"/>
                      </a:schemeClr>
                    </a:solidFill>
                  </a:rPr>
                  <a:t>sector-coupled</a:t>
                </a:r>
                <a:r>
                  <a:rPr lang="en-GB" sz="1400">
                    <a:solidFill>
                      <a:schemeClr val="bg1">
                        <a:lumMod val="50000"/>
                      </a:schemeClr>
                    </a:solidFill>
                  </a:rPr>
                  <a:t> energy system model of the global energy system</a:t>
                </a:r>
              </a:p>
            </p:txBody>
          </p:sp>
        </p:grpSp>
        <p:pic>
          <p:nvPicPr>
            <p:cNvPr id="23" name="Immagine 11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30A9A352-3CD3-C805-EEA0-27107939A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33" t="10857" r="15152" b="13714"/>
            <a:stretch/>
          </p:blipFill>
          <p:spPr>
            <a:xfrm>
              <a:off x="7526187" y="3909473"/>
              <a:ext cx="2398594" cy="1518488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2F30F92-318E-0CF7-CA51-53238A5DDF5A}"/>
              </a:ext>
            </a:extLst>
          </p:cNvPr>
          <p:cNvGrpSpPr/>
          <p:nvPr/>
        </p:nvGrpSpPr>
        <p:grpSpPr>
          <a:xfrm>
            <a:off x="12386023" y="273967"/>
            <a:ext cx="2543433" cy="2893852"/>
            <a:chOff x="9395750" y="1416967"/>
            <a:chExt cx="2543433" cy="289385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6BC3BD5-3A73-F5F2-53B3-2D2C29C00C05}"/>
                </a:ext>
              </a:extLst>
            </p:cNvPr>
            <p:cNvGrpSpPr/>
            <p:nvPr/>
          </p:nvGrpSpPr>
          <p:grpSpPr>
            <a:xfrm>
              <a:off x="9395750" y="1416967"/>
              <a:ext cx="2543433" cy="2893852"/>
              <a:chOff x="7739446" y="3846755"/>
              <a:chExt cx="2543433" cy="289385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4AC8A1A-AE03-4AAC-3450-A0E6FB06369A}"/>
                  </a:ext>
                </a:extLst>
              </p:cNvPr>
              <p:cNvSpPr/>
              <p:nvPr/>
            </p:nvSpPr>
            <p:spPr>
              <a:xfrm>
                <a:off x="7739446" y="3846755"/>
                <a:ext cx="2543433" cy="2893852"/>
              </a:xfrm>
              <a:prstGeom prst="rect">
                <a:avLst/>
              </a:prstGeom>
              <a:solidFill>
                <a:srgbClr val="F5F5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E41A0649-2618-E790-3E98-856E097554D7}"/>
                  </a:ext>
                </a:extLst>
              </p:cNvPr>
              <p:cNvSpPr txBox="1"/>
              <p:nvPr/>
            </p:nvSpPr>
            <p:spPr>
              <a:xfrm>
                <a:off x="7861906" y="3975000"/>
                <a:ext cx="2294871" cy="33855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 rtl="0"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600" b="1" err="1">
                    <a:solidFill>
                      <a:srgbClr val="7F7F7F"/>
                    </a:solidFill>
                    <a:latin typeface="Calibri"/>
                    <a:cs typeface="Calibri"/>
                  </a:rPr>
                  <a:t>PyPSA</a:t>
                </a:r>
                <a:r>
                  <a:rPr lang="en-GB" sz="1600" b="1">
                    <a:solidFill>
                      <a:srgbClr val="7F7F7F"/>
                    </a:solidFill>
                    <a:latin typeface="Calibri"/>
                    <a:cs typeface="Calibri"/>
                  </a:rPr>
                  <a:t>-Africa</a:t>
                </a:r>
                <a:endParaRPr lang="en-US"/>
              </a:p>
            </p:txBody>
          </p:sp>
          <p:sp>
            <p:nvSpPr>
              <p:cNvPr id="65" name="TextBox 9">
                <a:extLst>
                  <a:ext uri="{FF2B5EF4-FFF2-40B4-BE49-F238E27FC236}">
                    <a16:creationId xmlns:a16="http://schemas.microsoft.com/office/drawing/2014/main" id="{56B68A6A-5ADB-1A4D-3D55-6BCE2517DD22}"/>
                  </a:ext>
                </a:extLst>
              </p:cNvPr>
              <p:cNvSpPr txBox="1"/>
              <p:nvPr/>
            </p:nvSpPr>
            <p:spPr>
              <a:xfrm>
                <a:off x="7764407" y="6104094"/>
                <a:ext cx="2499448" cy="52322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 rtl="0">
                  <a:defRPr lang="it-it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400">
                    <a:solidFill>
                      <a:schemeClr val="bg1">
                        <a:lumMod val="50000"/>
                      </a:schemeClr>
                    </a:solidFill>
                  </a:rPr>
                  <a:t>An open optimization model of the African transmission system</a:t>
                </a:r>
              </a:p>
            </p:txBody>
          </p:sp>
        </p:grpSp>
        <p:pic>
          <p:nvPicPr>
            <p:cNvPr id="24" name="Segnaposto contenuto 12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F9AE21D4-AE08-F028-ECB0-26B34427F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38" t="19305" r="22885" b="14534"/>
            <a:stretch/>
          </p:blipFill>
          <p:spPr>
            <a:xfrm>
              <a:off x="9696327" y="1908535"/>
              <a:ext cx="1936887" cy="1853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0E0D12-036E-79AC-D244-3299397B1543}"/>
              </a:ext>
            </a:extLst>
          </p:cNvPr>
          <p:cNvGrpSpPr/>
          <p:nvPr/>
        </p:nvGrpSpPr>
        <p:grpSpPr>
          <a:xfrm>
            <a:off x="979283" y="837552"/>
            <a:ext cx="10233977" cy="5639163"/>
            <a:chOff x="294339" y="555014"/>
            <a:chExt cx="11098718" cy="6110061"/>
          </a:xfrm>
        </p:grpSpPr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856C7278-5576-632D-2FCA-ECED5E1D1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59" r="9605" b="822"/>
            <a:stretch/>
          </p:blipFill>
          <p:spPr>
            <a:xfrm>
              <a:off x="7995699" y="555014"/>
              <a:ext cx="2607804" cy="10274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6" descr="A picture containing text, porcelain&#10;&#10;Description automatically generated">
              <a:extLst>
                <a:ext uri="{FF2B5EF4-FFF2-40B4-BE49-F238E27FC236}">
                  <a16:creationId xmlns:a16="http://schemas.microsoft.com/office/drawing/2014/main" id="{332C9DCB-BA60-DBF0-5E0D-EA227167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8624" y="4272570"/>
              <a:ext cx="1828886" cy="2374791"/>
            </a:xfrm>
            <a:prstGeom prst="rect">
              <a:avLst/>
            </a:prstGeom>
          </p:spPr>
        </p:pic>
        <p:pic>
          <p:nvPicPr>
            <p:cNvPr id="7" name="Picture 9" descr="Map&#10;&#10;Description automatically generated">
              <a:extLst>
                <a:ext uri="{FF2B5EF4-FFF2-40B4-BE49-F238E27FC236}">
                  <a16:creationId xmlns:a16="http://schemas.microsoft.com/office/drawing/2014/main" id="{FEDD6943-21C9-2804-1697-0AC1FE871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0838" y="1599657"/>
              <a:ext cx="1839399" cy="2432726"/>
            </a:xfrm>
            <a:prstGeom prst="rect">
              <a:avLst/>
            </a:prstGeom>
          </p:spPr>
        </p:pic>
        <p:pic>
          <p:nvPicPr>
            <p:cNvPr id="10" name="Picture 12" descr="A picture containing text, plant&#10;&#10;Description automatically generated">
              <a:extLst>
                <a:ext uri="{FF2B5EF4-FFF2-40B4-BE49-F238E27FC236}">
                  <a16:creationId xmlns:a16="http://schemas.microsoft.com/office/drawing/2014/main" id="{FE64FA47-D353-BAEE-14E1-254508737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339" y="1472657"/>
              <a:ext cx="1834464" cy="2698424"/>
            </a:xfrm>
            <a:prstGeom prst="rect">
              <a:avLst/>
            </a:prstGeom>
          </p:spPr>
        </p:pic>
        <p:pic>
          <p:nvPicPr>
            <p:cNvPr id="13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73D360A1-BD0D-8579-84F2-777E585AD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87337" y="1547702"/>
              <a:ext cx="1835322" cy="2545902"/>
            </a:xfrm>
            <a:prstGeom prst="rect">
              <a:avLst/>
            </a:prstGeom>
          </p:spPr>
        </p:pic>
        <p:pic>
          <p:nvPicPr>
            <p:cNvPr id="15" name="Picture 15" descr="Map&#10;&#10;Description automatically generated">
              <a:extLst>
                <a:ext uri="{FF2B5EF4-FFF2-40B4-BE49-F238E27FC236}">
                  <a16:creationId xmlns:a16="http://schemas.microsoft.com/office/drawing/2014/main" id="{B26B3C84-39C0-94B1-B647-E15885A76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487" y="4329713"/>
              <a:ext cx="1826742" cy="2251930"/>
            </a:xfrm>
            <a:prstGeom prst="rect">
              <a:avLst/>
            </a:prstGeom>
          </p:spPr>
        </p:pic>
        <p:pic>
          <p:nvPicPr>
            <p:cNvPr id="16" name="Picture 16" descr="Chart, pie chart&#10;&#10;Description automatically generated">
              <a:extLst>
                <a:ext uri="{FF2B5EF4-FFF2-40B4-BE49-F238E27FC236}">
                  <a16:creationId xmlns:a16="http://schemas.microsoft.com/office/drawing/2014/main" id="{472EFD21-37FF-08CF-07FF-8E94A8F9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7762" y="4266015"/>
              <a:ext cx="1834249" cy="2399060"/>
            </a:xfrm>
            <a:prstGeom prst="rect">
              <a:avLst/>
            </a:prstGeom>
          </p:spPr>
        </p:pic>
        <p:pic>
          <p:nvPicPr>
            <p:cNvPr id="19" name="Picture 20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19855C56-EF28-765C-270D-0756F350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73492" y="4164817"/>
              <a:ext cx="1819565" cy="2396092"/>
            </a:xfrm>
            <a:prstGeom prst="rect">
              <a:avLst/>
            </a:prstGeom>
          </p:spPr>
        </p:pic>
        <p:pic>
          <p:nvPicPr>
            <p:cNvPr id="22" name="Picture 2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B8E4483-FB73-CF28-E446-D9F2C9DAC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494" r="6074" b="678"/>
            <a:stretch/>
          </p:blipFill>
          <p:spPr>
            <a:xfrm>
              <a:off x="7462809" y="4106099"/>
              <a:ext cx="1829852" cy="2525106"/>
            </a:xfrm>
            <a:prstGeom prst="rect">
              <a:avLst/>
            </a:prstGeom>
          </p:spPr>
        </p:pic>
        <p:pic>
          <p:nvPicPr>
            <p:cNvPr id="31" name="Picture 31" descr="Map&#10;&#10;Description automatically generated">
              <a:extLst>
                <a:ext uri="{FF2B5EF4-FFF2-40B4-BE49-F238E27FC236}">
                  <a16:creationId xmlns:a16="http://schemas.microsoft.com/office/drawing/2014/main" id="{83F278E5-C878-A911-ABEE-4FBF3BC1A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2584" b="-1075"/>
            <a:stretch/>
          </p:blipFill>
          <p:spPr>
            <a:xfrm>
              <a:off x="9534699" y="1755521"/>
              <a:ext cx="1829586" cy="2174992"/>
            </a:xfrm>
            <a:prstGeom prst="rect">
              <a:avLst/>
            </a:prstGeom>
          </p:spPr>
        </p:pic>
        <p:pic>
          <p:nvPicPr>
            <p:cNvPr id="68" name="Picture 68" descr="Map&#10;&#10;Description automatically generated">
              <a:extLst>
                <a:ext uri="{FF2B5EF4-FFF2-40B4-BE49-F238E27FC236}">
                  <a16:creationId xmlns:a16="http://schemas.microsoft.com/office/drawing/2014/main" id="{1004D26B-F9ED-D254-723C-1B1EF58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-146" r="2030" b="450"/>
            <a:stretch/>
          </p:blipFill>
          <p:spPr>
            <a:xfrm>
              <a:off x="7449746" y="1807475"/>
              <a:ext cx="1822759" cy="2075192"/>
            </a:xfrm>
            <a:prstGeom prst="rect">
              <a:avLst/>
            </a:prstGeom>
          </p:spPr>
        </p:pic>
        <p:pic>
          <p:nvPicPr>
            <p:cNvPr id="70" name="Picture 70" descr="Logo&#10;&#10;Description automatically generated">
              <a:extLst>
                <a:ext uri="{FF2B5EF4-FFF2-40B4-BE49-F238E27FC236}">
                  <a16:creationId xmlns:a16="http://schemas.microsoft.com/office/drawing/2014/main" id="{8D4724C2-2F86-6129-CFA0-232763653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11218" y="712228"/>
              <a:ext cx="2743200" cy="72299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7259EF-8674-860E-6EDB-9648E31ACD11}"/>
              </a:ext>
            </a:extLst>
          </p:cNvPr>
          <p:cNvSpPr txBox="1"/>
          <p:nvPr/>
        </p:nvSpPr>
        <p:spPr>
          <a:xfrm>
            <a:off x="278207" y="184569"/>
            <a:ext cx="91420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PyPSA</a:t>
            </a:r>
            <a:r>
              <a:rPr lang="en-GB" sz="3600" b="1" u="sng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 is a framework. We build tools on top.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33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199396-9608-5A67-6732-416A62B0FC60}"/>
              </a:ext>
            </a:extLst>
          </p:cNvPr>
          <p:cNvSpPr/>
          <p:nvPr/>
        </p:nvSpPr>
        <p:spPr>
          <a:xfrm>
            <a:off x="2874982" y="-3241"/>
            <a:ext cx="9346657" cy="6866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6FA00-0E0B-AD79-8277-E552FBAB127D}"/>
              </a:ext>
            </a:extLst>
          </p:cNvPr>
          <p:cNvSpPr txBox="1"/>
          <p:nvPr/>
        </p:nvSpPr>
        <p:spPr>
          <a:xfrm>
            <a:off x="6026506" y="200846"/>
            <a:ext cx="2743199" cy="338554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Data Collection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0DC1A-E78F-844E-7A53-1583D0DCC241}"/>
              </a:ext>
            </a:extLst>
          </p:cNvPr>
          <p:cNvSpPr txBox="1"/>
          <p:nvPr/>
        </p:nvSpPr>
        <p:spPr>
          <a:xfrm>
            <a:off x="3926063" y="501641"/>
            <a:ext cx="5533765" cy="287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/>
              <a:t>GIS Inputs</a:t>
            </a:r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1C7E60-B1EA-7351-4025-1F8387DDBA60}"/>
              </a:ext>
            </a:extLst>
          </p:cNvPr>
          <p:cNvSpPr txBox="1"/>
          <p:nvPr/>
        </p:nvSpPr>
        <p:spPr>
          <a:xfrm>
            <a:off x="9597254" y="501216"/>
            <a:ext cx="13530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/>
              <a:t>Non-GIS Inputs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05E952-9EC0-03F6-19FC-5FDB6B8A293A}"/>
              </a:ext>
            </a:extLst>
          </p:cNvPr>
          <p:cNvGrpSpPr/>
          <p:nvPr/>
        </p:nvGrpSpPr>
        <p:grpSpPr>
          <a:xfrm>
            <a:off x="3926839" y="848918"/>
            <a:ext cx="1266566" cy="1278498"/>
            <a:chOff x="1561071" y="1106352"/>
            <a:chExt cx="1266566" cy="12784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0C9C1A-005F-92B7-1D64-263513C1D3CD}"/>
                </a:ext>
              </a:extLst>
            </p:cNvPr>
            <p:cNvSpPr/>
            <p:nvPr/>
          </p:nvSpPr>
          <p:spPr>
            <a:xfrm>
              <a:off x="1561071" y="1107988"/>
              <a:ext cx="1266566" cy="1276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EEEF2B-F99C-1331-DC72-9593D8637D9C}"/>
                </a:ext>
              </a:extLst>
            </p:cNvPr>
            <p:cNvSpPr txBox="1"/>
            <p:nvPr/>
          </p:nvSpPr>
          <p:spPr>
            <a:xfrm>
              <a:off x="1588352" y="1106352"/>
              <a:ext cx="1211533" cy="877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0" b="1"/>
                <a:t>Infrastructure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T&amp;D Network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Substation and </a:t>
              </a:r>
              <a:r>
                <a:rPr lang="en-GB" sz="800" err="1"/>
                <a:t>trafo</a:t>
              </a:r>
              <a:r>
                <a:rPr lang="en-GB" sz="800"/>
                <a:t>.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Power plants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(road network)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...</a:t>
              </a:r>
            </a:p>
          </p:txBody>
        </p:sp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D7BC0E47-76C8-F063-01A3-AADFF29B9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0" t="4977" r="51245" b="36425"/>
            <a:stretch/>
          </p:blipFill>
          <p:spPr>
            <a:xfrm>
              <a:off x="1977812" y="1834699"/>
              <a:ext cx="503101" cy="4779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294981-DFE9-3AC7-9EB2-98C61F202562}"/>
              </a:ext>
            </a:extLst>
          </p:cNvPr>
          <p:cNvGrpSpPr/>
          <p:nvPr/>
        </p:nvGrpSpPr>
        <p:grpSpPr>
          <a:xfrm>
            <a:off x="5324697" y="848918"/>
            <a:ext cx="1444759" cy="1288796"/>
            <a:chOff x="3404286" y="1075459"/>
            <a:chExt cx="1444759" cy="12887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5110BA-4ED1-88D2-964F-C11F63E9112F}"/>
                </a:ext>
              </a:extLst>
            </p:cNvPr>
            <p:cNvSpPr/>
            <p:nvPr/>
          </p:nvSpPr>
          <p:spPr>
            <a:xfrm>
              <a:off x="3404286" y="1077096"/>
              <a:ext cx="1390133" cy="1287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BE74C4-63C1-67A8-B31D-2A3B2EB2A0EB}"/>
                </a:ext>
              </a:extLst>
            </p:cNvPr>
            <p:cNvSpPr txBox="1"/>
            <p:nvPr/>
          </p:nvSpPr>
          <p:spPr>
            <a:xfrm>
              <a:off x="3462459" y="1075459"/>
              <a:ext cx="1386586" cy="877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0" b="1"/>
                <a:t>Env. Data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Solar irradiation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Wind speed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Temperature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Humidity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...</a:t>
              </a:r>
            </a:p>
          </p:txBody>
        </p:sp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9BDD9A43-A5C9-BF74-6E2C-5927778B1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0" t="4977" r="51245" b="36425"/>
            <a:stretch/>
          </p:blipFill>
          <p:spPr>
            <a:xfrm>
              <a:off x="3903406" y="1834699"/>
              <a:ext cx="503101" cy="47798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87DBE9-A004-344E-3412-776D7A036848}"/>
              </a:ext>
            </a:extLst>
          </p:cNvPr>
          <p:cNvGrpSpPr/>
          <p:nvPr/>
        </p:nvGrpSpPr>
        <p:grpSpPr>
          <a:xfrm>
            <a:off x="6856419" y="847283"/>
            <a:ext cx="1341786" cy="1278498"/>
            <a:chOff x="5226907" y="1106351"/>
            <a:chExt cx="1341786" cy="12784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61B0F07-CBA4-2D6D-A7DA-1FAC21D8A4B5}"/>
                </a:ext>
              </a:extLst>
            </p:cNvPr>
            <p:cNvSpPr/>
            <p:nvPr/>
          </p:nvSpPr>
          <p:spPr>
            <a:xfrm>
              <a:off x="5226907" y="1107987"/>
              <a:ext cx="1297458" cy="1276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08EB22-AEF7-936E-4539-799BC449A305}"/>
                </a:ext>
              </a:extLst>
            </p:cNvPr>
            <p:cNvSpPr txBox="1"/>
            <p:nvPr/>
          </p:nvSpPr>
          <p:spPr>
            <a:xfrm>
              <a:off x="5274783" y="1106351"/>
              <a:ext cx="1293910" cy="877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0" b="1"/>
                <a:t>Socio-Economic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Population raster</a:t>
              </a:r>
              <a:endParaRPr lang="en-GB"/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GDP raster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Productive activities</a:t>
              </a:r>
              <a:endParaRPr lang="en-GB" sz="1600"/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...</a:t>
              </a:r>
            </a:p>
            <a:p>
              <a:pPr marL="171450" indent="-171450">
                <a:buFont typeface="Arial"/>
                <a:buChar char="•"/>
              </a:pPr>
              <a:endParaRPr lang="en-GB" sz="800"/>
            </a:p>
          </p:txBody>
        </p:sp>
        <p:pic>
          <p:nvPicPr>
            <p:cNvPr id="21" name="Picture 20" descr="Map&#10;&#10;Description automatically generated">
              <a:extLst>
                <a:ext uri="{FF2B5EF4-FFF2-40B4-BE49-F238E27FC236}">
                  <a16:creationId xmlns:a16="http://schemas.microsoft.com/office/drawing/2014/main" id="{32F39014-8D62-22CD-BD25-AA93C3B34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0" t="4977" r="51245" b="36425"/>
            <a:stretch/>
          </p:blipFill>
          <p:spPr>
            <a:xfrm>
              <a:off x="5623054" y="1834699"/>
              <a:ext cx="503101" cy="4779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AC1E313-694A-B4EE-9E03-D66FC9A29F5D}"/>
              </a:ext>
            </a:extLst>
          </p:cNvPr>
          <p:cNvGrpSpPr/>
          <p:nvPr/>
        </p:nvGrpSpPr>
        <p:grpSpPr>
          <a:xfrm>
            <a:off x="8285169" y="848918"/>
            <a:ext cx="1173890" cy="1278499"/>
            <a:chOff x="7018637" y="1096054"/>
            <a:chExt cx="1173890" cy="12784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AC2D86-266A-DA4B-44FD-4257BF84EF18}"/>
                </a:ext>
              </a:extLst>
            </p:cNvPr>
            <p:cNvSpPr/>
            <p:nvPr/>
          </p:nvSpPr>
          <p:spPr>
            <a:xfrm>
              <a:off x="7018637" y="1097691"/>
              <a:ext cx="1173890" cy="1276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8E3013-8309-B44B-9ED1-A0844D80CA43}"/>
                </a:ext>
              </a:extLst>
            </p:cNvPr>
            <p:cNvSpPr txBox="1"/>
            <p:nvPr/>
          </p:nvSpPr>
          <p:spPr>
            <a:xfrm>
              <a:off x="7076810" y="1096054"/>
              <a:ext cx="1108560" cy="1000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0" b="1"/>
                <a:t>Other layers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Demand raster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Night time lights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Elevation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Land classification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...</a:t>
              </a:r>
            </a:p>
            <a:p>
              <a:pPr marL="171450" indent="-171450">
                <a:buFont typeface="Arial"/>
                <a:buChar char="•"/>
              </a:pPr>
              <a:endParaRPr lang="en-GB" sz="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29507A-708B-2A07-2A90-0F29946D9ACE}"/>
              </a:ext>
            </a:extLst>
          </p:cNvPr>
          <p:cNvGrpSpPr/>
          <p:nvPr/>
        </p:nvGrpSpPr>
        <p:grpSpPr>
          <a:xfrm>
            <a:off x="9600648" y="848918"/>
            <a:ext cx="1348944" cy="1287159"/>
            <a:chOff x="7018637" y="1128582"/>
            <a:chExt cx="1348944" cy="128715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90D346-BB3E-57A6-E642-218E09A1C86B}"/>
                </a:ext>
              </a:extLst>
            </p:cNvPr>
            <p:cNvSpPr/>
            <p:nvPr/>
          </p:nvSpPr>
          <p:spPr>
            <a:xfrm>
              <a:off x="7018637" y="1128582"/>
              <a:ext cx="1348944" cy="1287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416D95-422E-3F31-6F8B-8984555502E2}"/>
                </a:ext>
              </a:extLst>
            </p:cNvPr>
            <p:cNvSpPr txBox="1"/>
            <p:nvPr/>
          </p:nvSpPr>
          <p:spPr>
            <a:xfrm>
              <a:off x="7097405" y="1137243"/>
              <a:ext cx="126301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0" b="1"/>
                <a:t>Other inputs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Emission</a:t>
              </a:r>
              <a:r>
                <a:rPr lang="en-GB" sz="800">
                  <a:ea typeface="+mn-lt"/>
                  <a:cs typeface="+mn-lt"/>
                </a:rPr>
                <a:t> target</a:t>
              </a:r>
            </a:p>
            <a:p>
              <a:pPr marL="171450" indent="-171450">
                <a:buFont typeface="Arial,Sans-Serif"/>
                <a:buChar char="•"/>
              </a:pPr>
              <a:r>
                <a:rPr lang="en-GB" sz="800">
                  <a:ea typeface="+mn-lt"/>
                  <a:cs typeface="+mn-lt"/>
                </a:rPr>
                <a:t>Technology cost</a:t>
              </a:r>
              <a:endParaRPr lang="en-US" sz="800">
                <a:ea typeface="+mn-lt"/>
                <a:cs typeface="+mn-lt"/>
              </a:endParaRPr>
            </a:p>
            <a:p>
              <a:pPr marL="171450" indent="-171450">
                <a:buFont typeface="Arial,Sans-Serif"/>
                <a:buChar char="•"/>
              </a:pPr>
              <a:r>
                <a:rPr lang="en-GB" sz="800">
                  <a:ea typeface="+mn-lt"/>
                  <a:cs typeface="+mn-lt"/>
                </a:rPr>
                <a:t>Technology specs.</a:t>
              </a:r>
              <a:endParaRPr lang="en-GB"/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Fuel prices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Policies &amp; legislation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Equity constraints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800"/>
                <a:t>Others</a:t>
              </a:r>
            </a:p>
            <a:p>
              <a:pPr marL="171450" indent="-171450">
                <a:buFont typeface="Arial"/>
                <a:buChar char="•"/>
              </a:pPr>
              <a:endParaRPr lang="en-GB" sz="80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544F9EC-5F33-4A1E-4DCF-4910462C533B}"/>
              </a:ext>
            </a:extLst>
          </p:cNvPr>
          <p:cNvSpPr txBox="1"/>
          <p:nvPr/>
        </p:nvSpPr>
        <p:spPr>
          <a:xfrm>
            <a:off x="5810263" y="2383872"/>
            <a:ext cx="31447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b="1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9678C8-F6AE-8605-127F-1233023E863F}"/>
              </a:ext>
            </a:extLst>
          </p:cNvPr>
          <p:cNvGrpSpPr/>
          <p:nvPr/>
        </p:nvGrpSpPr>
        <p:grpSpPr>
          <a:xfrm>
            <a:off x="11056551" y="116287"/>
            <a:ext cx="1048330" cy="431634"/>
            <a:chOff x="10150516" y="116287"/>
            <a:chExt cx="1995895" cy="78495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1F5AE83-93E7-7820-AB12-4E2CCE99D691}"/>
                </a:ext>
              </a:extLst>
            </p:cNvPr>
            <p:cNvSpPr/>
            <p:nvPr/>
          </p:nvSpPr>
          <p:spPr>
            <a:xfrm>
              <a:off x="10231394" y="119448"/>
              <a:ext cx="1802026" cy="720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000A866D-1BDE-20DF-2835-44C2773C7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9" r="9605" b="822"/>
            <a:stretch/>
          </p:blipFill>
          <p:spPr>
            <a:xfrm>
              <a:off x="10150516" y="116287"/>
              <a:ext cx="1995895" cy="78495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F824770-A61E-66D5-8FB8-C641F11E1814}"/>
              </a:ext>
            </a:extLst>
          </p:cNvPr>
          <p:cNvSpPr txBox="1"/>
          <p:nvPr/>
        </p:nvSpPr>
        <p:spPr>
          <a:xfrm>
            <a:off x="7818236" y="5411277"/>
            <a:ext cx="3083009" cy="338554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Solver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C1392D-9FCD-F2D0-5B93-C469EC1C0D29}"/>
              </a:ext>
            </a:extLst>
          </p:cNvPr>
          <p:cNvSpPr txBox="1"/>
          <p:nvPr/>
        </p:nvSpPr>
        <p:spPr>
          <a:xfrm>
            <a:off x="3936154" y="5411277"/>
            <a:ext cx="3083009" cy="338554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Outputs – data and plots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C740ED-76C2-127A-7C4F-3EA5EFD61C4C}"/>
              </a:ext>
            </a:extLst>
          </p:cNvPr>
          <p:cNvGrpSpPr/>
          <p:nvPr/>
        </p:nvGrpSpPr>
        <p:grpSpPr>
          <a:xfrm>
            <a:off x="7718817" y="2517736"/>
            <a:ext cx="3181862" cy="1067519"/>
            <a:chOff x="4508671" y="3012007"/>
            <a:chExt cx="3181862" cy="106751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920FDA-DAA8-838F-7D8B-9405112ECA14}"/>
                </a:ext>
              </a:extLst>
            </p:cNvPr>
            <p:cNvSpPr txBox="1"/>
            <p:nvPr/>
          </p:nvSpPr>
          <p:spPr>
            <a:xfrm>
              <a:off x="4577197" y="3012007"/>
              <a:ext cx="3083009" cy="338554"/>
            </a:xfrm>
            <a:prstGeom prst="rect">
              <a:avLst/>
            </a:prstGeom>
            <a:solidFill>
              <a:srgbClr val="0070C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ea typeface="+mn-lt"/>
                  <a:cs typeface="+mn-lt"/>
                </a:rPr>
                <a:t>Data Fusion and Modification</a:t>
              </a:r>
              <a:endParaRPr lang="en-GB" sz="160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C3E27CF-627F-6F90-8659-7AAE50F592FF}"/>
                </a:ext>
              </a:extLst>
            </p:cNvPr>
            <p:cNvGrpSpPr/>
            <p:nvPr/>
          </p:nvGrpSpPr>
          <p:grpSpPr>
            <a:xfrm>
              <a:off x="4508671" y="3340862"/>
              <a:ext cx="3181862" cy="738664"/>
              <a:chOff x="7018637" y="1096054"/>
              <a:chExt cx="1173890" cy="134555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168B116-4C26-322D-768A-F01ED37F1E4A}"/>
                  </a:ext>
                </a:extLst>
              </p:cNvPr>
              <p:cNvSpPr/>
              <p:nvPr/>
            </p:nvSpPr>
            <p:spPr>
              <a:xfrm>
                <a:off x="7018637" y="1097691"/>
                <a:ext cx="1173890" cy="12768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619E6DC-4FC6-E6FA-F73C-A597D5804BBD}"/>
                  </a:ext>
                </a:extLst>
              </p:cNvPr>
              <p:cNvSpPr txBox="1"/>
              <p:nvPr/>
            </p:nvSpPr>
            <p:spPr>
              <a:xfrm>
                <a:off x="7061614" y="1096054"/>
                <a:ext cx="1100962" cy="13455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Fusion of multiple datasets to one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Cleaning. Processing, preparation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Calibration with national statistics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...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63FD620-0F02-CAA6-1F39-5798E6CAE238}"/>
              </a:ext>
            </a:extLst>
          </p:cNvPr>
          <p:cNvSpPr txBox="1"/>
          <p:nvPr/>
        </p:nvSpPr>
        <p:spPr>
          <a:xfrm>
            <a:off x="4677559" y="2517737"/>
            <a:ext cx="1600199" cy="338554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  <a:ea typeface="+mn-lt"/>
                <a:cs typeface="+mn-lt"/>
              </a:rPr>
              <a:t>Data creation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CA27D70-FE9B-B7DC-580D-C9C8ECFB6DC5}"/>
              </a:ext>
            </a:extLst>
          </p:cNvPr>
          <p:cNvGrpSpPr/>
          <p:nvPr/>
        </p:nvGrpSpPr>
        <p:grpSpPr>
          <a:xfrm>
            <a:off x="4266647" y="2846594"/>
            <a:ext cx="2419861" cy="572957"/>
            <a:chOff x="7063046" y="1128582"/>
            <a:chExt cx="1304534" cy="57295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AA1F821-013C-B455-C6E7-896EBF0B8881}"/>
                </a:ext>
              </a:extLst>
            </p:cNvPr>
            <p:cNvSpPr/>
            <p:nvPr/>
          </p:nvSpPr>
          <p:spPr>
            <a:xfrm>
              <a:off x="7063046" y="1128582"/>
              <a:ext cx="1304534" cy="556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9FFA32D-61E8-CDFE-ADC2-EC004AA52536}"/>
                </a:ext>
              </a:extLst>
            </p:cNvPr>
            <p:cNvSpPr txBox="1"/>
            <p:nvPr/>
          </p:nvSpPr>
          <p:spPr>
            <a:xfrm>
              <a:off x="7097405" y="1147541"/>
              <a:ext cx="1268735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GB" sz="1000"/>
                <a:t>Renewable timeseries and potentials</a:t>
              </a:r>
            </a:p>
            <a:p>
              <a:pPr marL="171450" indent="-171450">
                <a:buFont typeface="Arial"/>
                <a:buChar char="•"/>
              </a:pPr>
              <a:r>
                <a:rPr lang="en-GB" sz="1000"/>
                <a:t>Infrastructure detection</a:t>
              </a:r>
              <a:endParaRPr lang="en-US" sz="1000"/>
            </a:p>
            <a:p>
              <a:pPr marL="171450" indent="-171450">
                <a:buFont typeface="Arial"/>
                <a:buChar char="•"/>
              </a:pPr>
              <a:r>
                <a:rPr lang="en-GB" sz="1000"/>
                <a:t>Data-driven demand forecast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758B2D1-2ABA-CCE0-EB5C-6330B1982B29}"/>
              </a:ext>
            </a:extLst>
          </p:cNvPr>
          <p:cNvGrpSpPr/>
          <p:nvPr/>
        </p:nvGrpSpPr>
        <p:grpSpPr>
          <a:xfrm>
            <a:off x="7797641" y="3846088"/>
            <a:ext cx="3083009" cy="1239397"/>
            <a:chOff x="4525710" y="4185899"/>
            <a:chExt cx="3083009" cy="12393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93867D-BD1C-B945-7EE9-304C6A2B93A7}"/>
                </a:ext>
              </a:extLst>
            </p:cNvPr>
            <p:cNvSpPr txBox="1"/>
            <p:nvPr/>
          </p:nvSpPr>
          <p:spPr>
            <a:xfrm>
              <a:off x="4525710" y="4185899"/>
              <a:ext cx="3083009" cy="338554"/>
            </a:xfrm>
            <a:prstGeom prst="rect">
              <a:avLst/>
            </a:prstGeom>
            <a:solidFill>
              <a:srgbClr val="0070C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chemeClr val="bg1"/>
                  </a:solidFill>
                  <a:ea typeface="+mn-lt"/>
                  <a:cs typeface="+mn-lt"/>
                </a:rPr>
                <a:t>PyPSA</a:t>
              </a:r>
              <a:r>
                <a:rPr lang="en-GB" sz="1600" b="1" dirty="0">
                  <a:solidFill>
                    <a:schemeClr val="bg1"/>
                  </a:solidFill>
                  <a:ea typeface="+mn-lt"/>
                  <a:cs typeface="+mn-lt"/>
                </a:rPr>
                <a:t> = problem formulator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C380A8-A4AC-7064-C120-7755B5110561}"/>
                </a:ext>
              </a:extLst>
            </p:cNvPr>
            <p:cNvGrpSpPr/>
            <p:nvPr/>
          </p:nvGrpSpPr>
          <p:grpSpPr>
            <a:xfrm>
              <a:off x="4724909" y="4504456"/>
              <a:ext cx="2678489" cy="920840"/>
              <a:chOff x="6950255" y="1096054"/>
              <a:chExt cx="988180" cy="167741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EB38E5A-A16A-09CC-CAAF-DC4AE7351F39}"/>
                  </a:ext>
                </a:extLst>
              </p:cNvPr>
              <p:cNvSpPr/>
              <p:nvPr/>
            </p:nvSpPr>
            <p:spPr>
              <a:xfrm>
                <a:off x="6950255" y="1097692"/>
                <a:ext cx="980141" cy="16707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90B0AF-4565-EA54-CEF2-6DB950FDE6EA}"/>
                  </a:ext>
                </a:extLst>
              </p:cNvPr>
              <p:cNvSpPr txBox="1"/>
              <p:nvPr/>
            </p:nvSpPr>
            <p:spPr>
              <a:xfrm>
                <a:off x="6985634" y="1096054"/>
                <a:ext cx="952801" cy="16774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Add data to optimization framework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Rich set of modular components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Constraint writing</a:t>
                </a:r>
                <a:endParaRPr lang="en-GB"/>
              </a:p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Power flow, LOPF formulation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GB" sz="1050"/>
                  <a:t>Solver integration</a:t>
                </a:r>
              </a:p>
            </p:txBody>
          </p:sp>
        </p:grpSp>
      </p:grp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1C9A0C51-892E-BCE6-9FEF-CF6716790631}"/>
              </a:ext>
            </a:extLst>
          </p:cNvPr>
          <p:cNvSpPr/>
          <p:nvPr/>
        </p:nvSpPr>
        <p:spPr>
          <a:xfrm rot="5400000">
            <a:off x="5341602" y="2172399"/>
            <a:ext cx="267730" cy="308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B89F870D-9777-8DE0-90FE-C3EA54DFC802}"/>
              </a:ext>
            </a:extLst>
          </p:cNvPr>
          <p:cNvSpPr/>
          <p:nvPr/>
        </p:nvSpPr>
        <p:spPr>
          <a:xfrm rot="5400000">
            <a:off x="9172196" y="2172399"/>
            <a:ext cx="267730" cy="308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FFC0DD4F-305D-5397-C7F4-FDCAAA2DC6F9}"/>
              </a:ext>
            </a:extLst>
          </p:cNvPr>
          <p:cNvSpPr/>
          <p:nvPr/>
        </p:nvSpPr>
        <p:spPr>
          <a:xfrm>
            <a:off x="7071547" y="2975588"/>
            <a:ext cx="267730" cy="308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18CADD9E-9483-E5CB-20DF-93B35BC1C1C0}"/>
              </a:ext>
            </a:extLst>
          </p:cNvPr>
          <p:cNvSpPr/>
          <p:nvPr/>
        </p:nvSpPr>
        <p:spPr>
          <a:xfrm rot="5400000">
            <a:off x="9172196" y="3552237"/>
            <a:ext cx="267730" cy="308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1167A914-5800-4433-2923-EC813740D433}"/>
              </a:ext>
            </a:extLst>
          </p:cNvPr>
          <p:cNvSpPr/>
          <p:nvPr/>
        </p:nvSpPr>
        <p:spPr>
          <a:xfrm rot="5400000">
            <a:off x="9172196" y="5086534"/>
            <a:ext cx="267730" cy="308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FBC6B83D-7B6A-C5E5-EDA9-C2389ADEB2BD}"/>
              </a:ext>
            </a:extLst>
          </p:cNvPr>
          <p:cNvSpPr/>
          <p:nvPr/>
        </p:nvSpPr>
        <p:spPr>
          <a:xfrm rot="10800000">
            <a:off x="7246601" y="5416048"/>
            <a:ext cx="267730" cy="308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4CA5E3E-89DB-5D2D-A119-C7FE60462D89}"/>
              </a:ext>
            </a:extLst>
          </p:cNvPr>
          <p:cNvGrpSpPr/>
          <p:nvPr/>
        </p:nvGrpSpPr>
        <p:grpSpPr>
          <a:xfrm>
            <a:off x="7901592" y="5738499"/>
            <a:ext cx="2951866" cy="413524"/>
            <a:chOff x="7063046" y="1126947"/>
            <a:chExt cx="1230144" cy="41352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03BF974-1DDA-6785-86D4-AE43D5317B4C}"/>
                </a:ext>
              </a:extLst>
            </p:cNvPr>
            <p:cNvSpPr/>
            <p:nvPr/>
          </p:nvSpPr>
          <p:spPr>
            <a:xfrm>
              <a:off x="7063046" y="1128582"/>
              <a:ext cx="1218709" cy="411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B2CF6FA-8155-8B64-8407-728D48D9D733}"/>
                </a:ext>
              </a:extLst>
            </p:cNvPr>
            <p:cNvSpPr txBox="1"/>
            <p:nvPr/>
          </p:nvSpPr>
          <p:spPr>
            <a:xfrm>
              <a:off x="7097406" y="1126947"/>
              <a:ext cx="1195784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GB" sz="1000"/>
                <a:t>Open source and commercial solver integration</a:t>
              </a:r>
              <a:endParaRPr lang="en-US"/>
            </a:p>
            <a:p>
              <a:pPr marL="171450" indent="-171450">
                <a:buFont typeface="Arial"/>
                <a:buChar char="•"/>
              </a:pPr>
              <a:r>
                <a:rPr lang="en-GB" sz="1000"/>
                <a:t>Finds optimal solution e.g. least cost system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016DD0D1-FFC9-7571-FD1A-1F1353A7CF16}"/>
              </a:ext>
            </a:extLst>
          </p:cNvPr>
          <p:cNvSpPr txBox="1"/>
          <p:nvPr/>
        </p:nvSpPr>
        <p:spPr>
          <a:xfrm>
            <a:off x="3886421" y="5783733"/>
            <a:ext cx="6116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.csv</a:t>
            </a:r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117984-A5E5-C8A2-8DEE-BF943F764F2A}"/>
              </a:ext>
            </a:extLst>
          </p:cNvPr>
          <p:cNvSpPr txBox="1"/>
          <p:nvPr/>
        </p:nvSpPr>
        <p:spPr>
          <a:xfrm>
            <a:off x="3937907" y="6339787"/>
            <a:ext cx="15178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.</a:t>
            </a:r>
            <a:r>
              <a:rPr lang="en-GB" err="1"/>
              <a:t>nc</a:t>
            </a:r>
            <a:r>
              <a:rPr lang="en-GB"/>
              <a:t> (</a:t>
            </a:r>
            <a:r>
              <a:rPr lang="en-GB" err="1"/>
              <a:t>netCDF</a:t>
            </a:r>
            <a:r>
              <a:rPr lang="en-GB"/>
              <a:t>)</a:t>
            </a:r>
            <a:endParaRPr lang="en-US" err="1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08C0B28-283D-579E-6108-5B0502D92538}"/>
              </a:ext>
            </a:extLst>
          </p:cNvPr>
          <p:cNvSpPr txBox="1"/>
          <p:nvPr/>
        </p:nvSpPr>
        <p:spPr>
          <a:xfrm>
            <a:off x="4638123" y="5845516"/>
            <a:ext cx="10338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.</a:t>
            </a:r>
            <a:r>
              <a:rPr lang="en-GB" err="1"/>
              <a:t>geojson</a:t>
            </a:r>
            <a:endParaRPr lang="en-US" err="1"/>
          </a:p>
        </p:txBody>
      </p:sp>
      <p:pic>
        <p:nvPicPr>
          <p:cNvPr id="74" name="Segnaposto contenuto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C14C9FFD-1879-D1E9-305E-BC5678244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8" t="19305" r="22885" b="14534"/>
          <a:stretch/>
        </p:blipFill>
        <p:spPr>
          <a:xfrm>
            <a:off x="5726136" y="5818637"/>
            <a:ext cx="1001081" cy="1043035"/>
          </a:xfrm>
          <a:prstGeom prst="rect">
            <a:avLst/>
          </a:prstGeom>
        </p:spPr>
      </p:pic>
      <p:pic>
        <p:nvPicPr>
          <p:cNvPr id="81" name="Picture 68" descr="Map&#10;&#10;Description automatically generated">
            <a:extLst>
              <a:ext uri="{FF2B5EF4-FFF2-40B4-BE49-F238E27FC236}">
                <a16:creationId xmlns:a16="http://schemas.microsoft.com/office/drawing/2014/main" id="{A3D7B864-BD20-276C-B669-CB739B2CB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46" r="2030" b="450"/>
          <a:stretch/>
        </p:blipFill>
        <p:spPr>
          <a:xfrm>
            <a:off x="780956" y="2674880"/>
            <a:ext cx="1326572" cy="1518160"/>
          </a:xfrm>
          <a:prstGeom prst="rect">
            <a:avLst/>
          </a:prstGeom>
        </p:spPr>
      </p:pic>
      <p:pic>
        <p:nvPicPr>
          <p:cNvPr id="83" name="Picture 9" descr="Map&#10;&#10;Description automatically generated">
            <a:extLst>
              <a:ext uri="{FF2B5EF4-FFF2-40B4-BE49-F238E27FC236}">
                <a16:creationId xmlns:a16="http://schemas.microsoft.com/office/drawing/2014/main" id="{5F199250-815B-EF6B-DB21-3D848AA94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57" y="4329276"/>
            <a:ext cx="1341916" cy="177301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E2504AC-8923-887B-5DDE-45B629879636}"/>
              </a:ext>
            </a:extLst>
          </p:cNvPr>
          <p:cNvSpPr txBox="1"/>
          <p:nvPr/>
        </p:nvSpPr>
        <p:spPr>
          <a:xfrm>
            <a:off x="171796" y="85351"/>
            <a:ext cx="253093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>
                <a:solidFill>
                  <a:schemeClr val="bg1"/>
                </a:solidFill>
                <a:latin typeface="Calibri"/>
                <a:cs typeface="Calibri"/>
              </a:rPr>
              <a:t>Example of automated workflow</a:t>
            </a:r>
            <a:endParaRPr lang="en-US">
              <a:solidFill>
                <a:schemeClr val="bg1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3600" b="1" u="sng">
                <a:solidFill>
                  <a:schemeClr val="bg1"/>
                </a:solidFill>
                <a:latin typeface="Calibri"/>
                <a:cs typeface="Calibri"/>
              </a:rPr>
              <a:t>I/O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Slide Number Placeholder 1">
            <a:extLst>
              <a:ext uri="{FF2B5EF4-FFF2-40B4-BE49-F238E27FC236}">
                <a16:creationId xmlns:a16="http://schemas.microsoft.com/office/drawing/2014/main" id="{94E968C2-9C30-7B8C-BB89-F013A20D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noFill/>
          <a:ln>
            <a:solidFill>
              <a:srgbClr val="4472C4"/>
            </a:solidFill>
          </a:ln>
        </p:spPr>
        <p:txBody>
          <a:bodyPr/>
          <a:lstStyle/>
          <a:p>
            <a:fld id="{8A7A6979-0714-4377-B894-6BE4C2D6E202}" type="slidenum">
              <a:rPr lang="it-IT" smtClean="0">
                <a:solidFill>
                  <a:srgbClr val="002060"/>
                </a:solidFill>
              </a:rPr>
              <a:pPr/>
              <a:t>8</a:t>
            </a:fld>
            <a:endParaRPr lang="it-IT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4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E0760-F5CB-E247-6CC1-3B81F21C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rgbClr val="4472C4"/>
            </a:solidFill>
          </a:ln>
        </p:spPr>
        <p:txBody>
          <a:bodyPr/>
          <a:lstStyle/>
          <a:p>
            <a:fld id="{8A7A6979-0714-4377-B894-6BE4C2D6E202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8A207-56E6-0E42-5172-62CC89597CCF}"/>
              </a:ext>
            </a:extLst>
          </p:cNvPr>
          <p:cNvSpPr txBox="1"/>
          <p:nvPr/>
        </p:nvSpPr>
        <p:spPr>
          <a:xfrm>
            <a:off x="-897219" y="192675"/>
            <a:ext cx="6094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Applied Methods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EE1D5-6D88-E1BB-55E7-AD16160FF62C}"/>
              </a:ext>
            </a:extLst>
          </p:cNvPr>
          <p:cNvSpPr/>
          <p:nvPr/>
        </p:nvSpPr>
        <p:spPr>
          <a:xfrm>
            <a:off x="10231394" y="119448"/>
            <a:ext cx="1802026" cy="720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F713397-1BA8-6065-3CF5-6D8EC670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r="9605" b="822"/>
          <a:stretch/>
        </p:blipFill>
        <p:spPr>
          <a:xfrm>
            <a:off x="10096972" y="116287"/>
            <a:ext cx="1995895" cy="78495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B6440-B451-171D-7173-BE68A70A03E0}"/>
              </a:ext>
            </a:extLst>
          </p:cNvPr>
          <p:cNvSpPr txBox="1"/>
          <p:nvPr/>
        </p:nvSpPr>
        <p:spPr>
          <a:xfrm>
            <a:off x="594933" y="1555902"/>
            <a:ext cx="11001562" cy="41549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ea typeface="+mn-lt"/>
                <a:cs typeface="+mn-lt"/>
              </a:rPr>
              <a:t>Investment and dispatch optimization for multiple-horizons</a:t>
            </a:r>
            <a:endParaRPr lang="en-GB" sz="2400" b="1" dirty="0"/>
          </a:p>
          <a:p>
            <a:pPr marL="342900" indent="-342900">
              <a:buFont typeface="Arial,Sans-Serif"/>
              <a:buChar char="•"/>
            </a:pPr>
            <a:r>
              <a:rPr lang="en-GB" sz="2400" b="1" dirty="0" err="1">
                <a:ea typeface="+mn-lt"/>
                <a:cs typeface="+mn-lt"/>
              </a:rPr>
              <a:t>Powerflow</a:t>
            </a:r>
            <a:r>
              <a:rPr lang="en-GB" sz="2400" b="1" dirty="0">
                <a:ea typeface="+mn-lt"/>
                <a:cs typeface="+mn-lt"/>
              </a:rPr>
              <a:t> optimization</a:t>
            </a:r>
            <a:r>
              <a:rPr lang="en-GB" sz="2400" dirty="0">
                <a:ea typeface="+mn-lt"/>
                <a:cs typeface="+mn-lt"/>
              </a:rPr>
              <a:t> (e.g. AC </a:t>
            </a:r>
            <a:r>
              <a:rPr lang="en-GB" sz="2400" dirty="0" err="1">
                <a:ea typeface="+mn-lt"/>
                <a:cs typeface="+mn-lt"/>
              </a:rPr>
              <a:t>powerflow</a:t>
            </a:r>
            <a:r>
              <a:rPr lang="en-GB" sz="2400" dirty="0">
                <a:ea typeface="+mn-lt"/>
                <a:cs typeface="+mn-lt"/>
              </a:rPr>
              <a:t>, security constrained LOPF, DCOPF)</a:t>
            </a: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sz="2400" b="1" dirty="0">
                <a:ea typeface="+mn-lt"/>
                <a:cs typeface="+mn-lt"/>
              </a:rPr>
              <a:t>Data-driven constraint formulation</a:t>
            </a:r>
            <a:r>
              <a:rPr lang="en-GB" sz="2400" dirty="0">
                <a:ea typeface="+mn-lt"/>
                <a:cs typeface="+mn-lt"/>
              </a:rPr>
              <a:t> (e.g. renewable potentials, protected areas, climate-change impacts)</a:t>
            </a:r>
            <a:endParaRPr lang="en-GB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/>
              <a:t>Machine learning</a:t>
            </a:r>
            <a:r>
              <a:rPr lang="en-GB" sz="2400" dirty="0"/>
              <a:t> (Object detection with transfer learning, super resolution, Time-series prediction with </a:t>
            </a:r>
            <a:r>
              <a:rPr lang="en-GB" sz="2400" dirty="0" err="1"/>
              <a:t>DeepML</a:t>
            </a:r>
            <a:r>
              <a:rPr lang="en-GB" sz="2400" dirty="0"/>
              <a:t>, Bayesian inference for demand prediction..)</a:t>
            </a:r>
            <a:endParaRPr lang="en-GB" dirty="0"/>
          </a:p>
          <a:p>
            <a:pPr marL="342900" indent="-342900">
              <a:buFont typeface="Arial"/>
              <a:buChar char="•"/>
            </a:pPr>
            <a:r>
              <a:rPr lang="en-GB" sz="2400" b="1" dirty="0"/>
              <a:t>Graph theory</a:t>
            </a:r>
            <a:r>
              <a:rPr lang="en-GB" sz="2400" dirty="0"/>
              <a:t> (</a:t>
            </a:r>
            <a:r>
              <a:rPr lang="en-GB" sz="2400" dirty="0">
                <a:ea typeface="+mn-lt"/>
                <a:cs typeface="+mn-lt"/>
              </a:rPr>
              <a:t>for spatial clustering and </a:t>
            </a:r>
            <a:r>
              <a:rPr lang="en-GB" sz="2400" dirty="0"/>
              <a:t>graph expansion e.g. k-means, </a:t>
            </a:r>
            <a:r>
              <a:rPr lang="en-GB" sz="2400" dirty="0" err="1"/>
              <a:t>steiner</a:t>
            </a:r>
            <a:r>
              <a:rPr lang="en-GB" sz="2400" dirty="0"/>
              <a:t>-tree, minimum spanning tree,...)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/>
              <a:t>Statistics</a:t>
            </a:r>
            <a:r>
              <a:rPr lang="en-GB" sz="2400" dirty="0"/>
              <a:t> (e.g. data-driven disaggregation, demand predictions)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/>
              <a:t>Parallel and cloud computing</a:t>
            </a:r>
            <a:r>
              <a:rPr lang="en-GB" sz="2400" dirty="0"/>
              <a:t> (</a:t>
            </a:r>
            <a:r>
              <a:rPr lang="en-GB" sz="2400" dirty="0" err="1"/>
              <a:t>dask</a:t>
            </a:r>
            <a:r>
              <a:rPr lang="en-GB" sz="2400" dirty="0"/>
              <a:t> and </a:t>
            </a:r>
            <a:r>
              <a:rPr lang="en-GB" sz="2400" dirty="0" err="1"/>
              <a:t>xarray</a:t>
            </a:r>
            <a:r>
              <a:rPr lang="en-GB" sz="2400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/>
              <a:t>Workflow management system </a:t>
            </a:r>
            <a:r>
              <a:rPr lang="en-GB" sz="2400" dirty="0"/>
              <a:t>(</a:t>
            </a:r>
            <a:r>
              <a:rPr lang="en-GB" sz="2400" dirty="0" err="1"/>
              <a:t>snakemake</a:t>
            </a:r>
            <a:r>
              <a:rPr lang="en-GB" sz="2400" dirty="0"/>
              <a:t> for </a:t>
            </a:r>
            <a:r>
              <a:rPr lang="en-GB" sz="2400" dirty="0" err="1"/>
              <a:t>reproducibilty</a:t>
            </a:r>
            <a:r>
              <a:rPr lang="en-GB" sz="2400" dirty="0"/>
              <a:t> and ease of use)</a:t>
            </a:r>
          </a:p>
        </p:txBody>
      </p:sp>
    </p:spTree>
    <p:extLst>
      <p:ext uri="{BB962C8B-B14F-4D97-AF65-F5344CB8AC3E}">
        <p14:creationId xmlns:p14="http://schemas.microsoft.com/office/powerpoint/2010/main" val="497782753"/>
      </p:ext>
    </p:extLst>
  </p:cSld>
  <p:clrMapOvr>
    <a:masterClrMapping/>
  </p:clrMapOvr>
</p:sld>
</file>

<file path=ppt/theme/theme1.xml><?xml version="1.0" encoding="utf-8"?>
<a:theme xmlns:a="http://schemas.openxmlformats.org/drawingml/2006/main" name="1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2.xml><?xml version="1.0" encoding="utf-8"?>
<a:theme xmlns:a="http://schemas.openxmlformats.org/drawingml/2006/main" name="2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989b4e1-44ae-402a-bc91-259df15fbe4a">
      <UserInfo>
        <DisplayName>FRANKEN Lukas</DisplayName>
        <AccountId>49</AccountId>
        <AccountType/>
      </UserInfo>
      <UserInfo>
        <DisplayName>MAHMOOD Matin</DisplayName>
        <AccountId>19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85E72C6A8DF4F803428C779F4B680" ma:contentTypeVersion="12" ma:contentTypeDescription="Create a new document." ma:contentTypeScope="" ma:versionID="549cef49e84334a7848c038add8f70ea">
  <xsd:schema xmlns:xsd="http://www.w3.org/2001/XMLSchema" xmlns:xs="http://www.w3.org/2001/XMLSchema" xmlns:p="http://schemas.microsoft.com/office/2006/metadata/properties" xmlns:ns2="a8f20518-3462-493c-b4c0-eefa30198504" xmlns:ns3="0989b4e1-44ae-402a-bc91-259df15fbe4a" targetNamespace="http://schemas.microsoft.com/office/2006/metadata/properties" ma:root="true" ma:fieldsID="10ce3926b3143525224ae6b717429057" ns2:_="" ns3:_="">
    <xsd:import namespace="a8f20518-3462-493c-b4c0-eefa30198504"/>
    <xsd:import namespace="0989b4e1-44ae-402a-bc91-259df15fb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20518-3462-493c-b4c0-eefa301985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9b4e1-44ae-402a-bc91-259df15fbe4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0989b4e1-44ae-402a-bc91-259df15fbe4a"/>
    <ds:schemaRef ds:uri="a8f20518-3462-493c-b4c0-eefa301985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FFFE55-A600-4224-A02B-A5FDC0486CBB}">
  <ds:schemaRefs>
    <ds:schemaRef ds:uri="0989b4e1-44ae-402a-bc91-259df15fbe4a"/>
    <ds:schemaRef ds:uri="a8f20518-3462-493c-b4c0-eefa301985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Application>Microsoft Office PowerPoint</Application>
  <PresentationFormat>Widescreen</PresentationFormat>
  <Slides>31</Slides>
  <Notes>2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1_Pacco</vt:lpstr>
      <vt:lpstr>2_Pacco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The Spatial resolution in Energy Planning Studies</vt:lpstr>
      <vt:lpstr>PowerPoint Presentation</vt:lpstr>
      <vt:lpstr>USE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WHAT IF YOU ARE MISSING DATA?</vt:lpstr>
      <vt:lpstr>PowerPoint Presentation</vt:lpstr>
      <vt:lpstr>PowerPoint Presentation</vt:lpstr>
      <vt:lpstr>PowerPoint Presentation</vt:lpstr>
      <vt:lpstr>Hydrogen and GIS</vt:lpstr>
      <vt:lpstr>Example Output:  Investments for 2050 net Zero Scenarios</vt:lpstr>
      <vt:lpstr>Example Output:  Investments + OPERATION for 2050 net Zero Scenarios</vt:lpstr>
      <vt:lpstr>Example Output:  Investments + OPERATION for 2050 net Zero Scenarios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ENERGY SYSTEM MODEL EXPANSION: AFRICA</dc:title>
  <dc:creator>Ilaria Capelli;Max Parzen</dc:creator>
  <cp:revision>320</cp:revision>
  <dcterms:created xsi:type="dcterms:W3CDTF">2021-03-07T07:54:48Z</dcterms:created>
  <dcterms:modified xsi:type="dcterms:W3CDTF">2022-04-26T01:05:49Z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0x0101007AA85E72C6A8DF4F803428C779F4B680</vt:lpwstr>
  </property>
</Properties>
</file>