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3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4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5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3" r:id="rId4"/>
    <p:sldMasterId id="2147483701" r:id="rId5"/>
    <p:sldMasterId id="2147483730" r:id="rId6"/>
    <p:sldMasterId id="2147483733" r:id="rId7"/>
    <p:sldMasterId id="2147483761" r:id="rId8"/>
    <p:sldMasterId id="2147483858" r:id="rId9"/>
  </p:sldMasterIdLst>
  <p:notesMasterIdLst>
    <p:notesMasterId r:id="rId84"/>
  </p:notesMasterIdLst>
  <p:sldIdLst>
    <p:sldId id="277" r:id="rId10"/>
    <p:sldId id="2401" r:id="rId11"/>
    <p:sldId id="3913" r:id="rId12"/>
    <p:sldId id="265" r:id="rId13"/>
    <p:sldId id="3878" r:id="rId14"/>
    <p:sldId id="266" r:id="rId15"/>
    <p:sldId id="281" r:id="rId16"/>
    <p:sldId id="284" r:id="rId17"/>
    <p:sldId id="287" r:id="rId18"/>
    <p:sldId id="2373" r:id="rId19"/>
    <p:sldId id="2375" r:id="rId20"/>
    <p:sldId id="2376" r:id="rId21"/>
    <p:sldId id="3879" r:id="rId22"/>
    <p:sldId id="2378" r:id="rId23"/>
    <p:sldId id="2379" r:id="rId24"/>
    <p:sldId id="3899" r:id="rId25"/>
    <p:sldId id="3898" r:id="rId26"/>
    <p:sldId id="3897" r:id="rId27"/>
    <p:sldId id="3896" r:id="rId28"/>
    <p:sldId id="3895" r:id="rId29"/>
    <p:sldId id="3894" r:id="rId30"/>
    <p:sldId id="3893" r:id="rId31"/>
    <p:sldId id="3892" r:id="rId32"/>
    <p:sldId id="3891" r:id="rId33"/>
    <p:sldId id="3890" r:id="rId34"/>
    <p:sldId id="3889" r:id="rId35"/>
    <p:sldId id="3888" r:id="rId36"/>
    <p:sldId id="3887" r:id="rId37"/>
    <p:sldId id="3886" r:id="rId38"/>
    <p:sldId id="3885" r:id="rId39"/>
    <p:sldId id="3884" r:id="rId40"/>
    <p:sldId id="3883" r:id="rId41"/>
    <p:sldId id="3882" r:id="rId42"/>
    <p:sldId id="3881" r:id="rId43"/>
    <p:sldId id="3917" r:id="rId44"/>
    <p:sldId id="2403" r:id="rId45"/>
    <p:sldId id="3923" r:id="rId46"/>
    <p:sldId id="3928" r:id="rId47"/>
    <p:sldId id="3924" r:id="rId48"/>
    <p:sldId id="3925" r:id="rId49"/>
    <p:sldId id="3926" r:id="rId50"/>
    <p:sldId id="3927" r:id="rId51"/>
    <p:sldId id="3934" r:id="rId52"/>
    <p:sldId id="3914" r:id="rId53"/>
    <p:sldId id="3900" r:id="rId54"/>
    <p:sldId id="3901" r:id="rId55"/>
    <p:sldId id="3902" r:id="rId56"/>
    <p:sldId id="3903" r:id="rId57"/>
    <p:sldId id="3904" r:id="rId58"/>
    <p:sldId id="3905" r:id="rId59"/>
    <p:sldId id="3906" r:id="rId60"/>
    <p:sldId id="3907" r:id="rId61"/>
    <p:sldId id="3908" r:id="rId62"/>
    <p:sldId id="3909" r:id="rId63"/>
    <p:sldId id="3910" r:id="rId64"/>
    <p:sldId id="2387" r:id="rId65"/>
    <p:sldId id="3919" r:id="rId66"/>
    <p:sldId id="3164" r:id="rId67"/>
    <p:sldId id="3918" r:id="rId68"/>
    <p:sldId id="267" r:id="rId69"/>
    <p:sldId id="3933" r:id="rId70"/>
    <p:sldId id="3932" r:id="rId71"/>
    <p:sldId id="3931" r:id="rId72"/>
    <p:sldId id="3930" r:id="rId73"/>
    <p:sldId id="3935" r:id="rId74"/>
    <p:sldId id="3929" r:id="rId75"/>
    <p:sldId id="3922" r:id="rId76"/>
    <p:sldId id="2372" r:id="rId77"/>
    <p:sldId id="3915" r:id="rId78"/>
    <p:sldId id="3911" r:id="rId79"/>
    <p:sldId id="3912" r:id="rId80"/>
    <p:sldId id="2388" r:id="rId81"/>
    <p:sldId id="3916" r:id="rId82"/>
    <p:sldId id="3880" r:id="rId8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60" userDrawn="1">
          <p15:clr>
            <a:srgbClr val="A4A3A4"/>
          </p15:clr>
        </p15:guide>
        <p15:guide id="2" pos="2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F5A085C-0C92-DB34-C16C-9BB24BF9A568}" name="Barrows, Clayton" initials="BC" userId="S::cbarrows@nrel.gov::f378cd73-6473-4d2f-bb60-d1c71783cd9b" providerId="AD"/>
  <p188:author id="{1173EBCB-40CD-AA83-8594-EA194240F141}" name="Klos, Emily" initials="KE" userId="S::eklos@nrel.gov::1bf02421-aa39-4c91-ba81-d7c7e2eae219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elynn Schroeder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2B6118-7D74-416D-8B33-0CEBF0C116A4}" v="339" dt="2022-06-22T14:47:19.747"/>
    <p1510:client id="{396408AE-1F9A-49DA-9246-E5707E73552F}" v="5" dt="2022-06-22T13:41:36.432"/>
    <p1510:client id="{45E82CB6-2304-4769-B16D-087D940719BB}" v="379" dt="2022-06-21T22:43:23.931"/>
    <p1510:client id="{6752BCC6-2665-EA46-8EB7-ADBA69FC6CB6}" v="2" dt="2022-06-15T14:50:20.166"/>
    <p1510:client id="{6B14D62F-DD7D-49E4-AFA3-AC4E8E9ED48F}" v="38" dt="2022-06-22T13:11:08.555"/>
    <p1510:client id="{6B1F63E1-0280-496C-96EE-AC980A42E95A}" v="6" dt="2022-06-21T14:07:38.656"/>
    <p1510:client id="{73111048-53FA-4B8D-80A7-7A510A5288FC}" v="228" dt="2022-06-22T14:01:40.286"/>
    <p1510:client id="{742167CC-EA0F-44FB-931F-C477C4F37E0B}" v="5" dt="2022-06-22T13:12:40.020"/>
    <p1510:client id="{8F08EB30-27BC-4314-95EB-F1ED1359FFA9}" v="81" dt="2022-06-22T04:45:27.457"/>
    <p1510:client id="{9DEDDA42-9516-47D9-9F3C-4CFDD93A0565}" v="185" dt="2022-06-22T12:23:03.645"/>
    <p1510:client id="{EF9FECAF-6A3A-4AD4-8A91-F7DE266023C9}" v="46" dt="2022-06-21T15:44:38.644"/>
    <p1510:client id="{F33557E0-39FD-4315-925F-78D27F314257}" v="661" dt="2022-06-21T15:00:20.058"/>
    <p1510:client id="{FC184D02-9EDF-442A-AF0F-50CE74CEB42A}" v="1661" dt="2022-06-22T14:05:58.123"/>
    <p1510:client id="{FF7D27AF-D10B-4A86-B8F2-4A2320F57757}" v="358" dt="2022-06-21T12:13:38.3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660"/>
        <p:guide pos="288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5" Type="http://schemas.openxmlformats.org/officeDocument/2006/relationships/slideMaster" Target="slideMasters/slideMaster2.xml"/><Relationship Id="rId90" Type="http://schemas.microsoft.com/office/2016/11/relationships/changesInfo" Target="changesInfos/changesInfo1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slide" Target="slides/slide68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slide" Target="slides/slide71.xml"/><Relationship Id="rId85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slide" Target="slides/slide74.xml"/><Relationship Id="rId88" Type="http://schemas.openxmlformats.org/officeDocument/2006/relationships/theme" Target="theme/theme1.xml"/><Relationship Id="rId9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2.xml"/><Relationship Id="rId92" Type="http://schemas.microsoft.com/office/2018/10/relationships/authors" Target="authors.xml"/><Relationship Id="rId2" Type="http://schemas.openxmlformats.org/officeDocument/2006/relationships/customXml" Target="../customXml/item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viewProps" Target="viewProps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19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providerId="Windows Live" clId="Web-{45E82CB6-2304-4769-B16D-087D940719BB}"/>
    <pc:docChg chg="addSld delSld modSld sldOrd">
      <pc:chgData name="Guest User" userId="" providerId="Windows Live" clId="Web-{45E82CB6-2304-4769-B16D-087D940719BB}" dt="2022-06-21T22:43:23.931" v="283"/>
      <pc:docMkLst>
        <pc:docMk/>
      </pc:docMkLst>
      <pc:sldChg chg="modSp">
        <pc:chgData name="Guest User" userId="" providerId="Windows Live" clId="Web-{45E82CB6-2304-4769-B16D-087D940719BB}" dt="2022-06-21T21:38:06.839" v="119" actId="20577"/>
        <pc:sldMkLst>
          <pc:docMk/>
          <pc:sldMk cId="3734547389" sldId="265"/>
        </pc:sldMkLst>
        <pc:spChg chg="mod">
          <ac:chgData name="Guest User" userId="" providerId="Windows Live" clId="Web-{45E82CB6-2304-4769-B16D-087D940719BB}" dt="2022-06-21T21:38:06.839" v="119" actId="20577"/>
          <ac:spMkLst>
            <pc:docMk/>
            <pc:sldMk cId="3734547389" sldId="265"/>
            <ac:spMk id="80" creationId="{0B640DE4-0472-47E3-B711-235EB69AD7D4}"/>
          </ac:spMkLst>
        </pc:spChg>
      </pc:sldChg>
      <pc:sldChg chg="modSp">
        <pc:chgData name="Guest User" userId="" providerId="Windows Live" clId="Web-{45E82CB6-2304-4769-B16D-087D940719BB}" dt="2022-06-21T21:17:27.290" v="6" actId="20577"/>
        <pc:sldMkLst>
          <pc:docMk/>
          <pc:sldMk cId="1470680265" sldId="2378"/>
        </pc:sldMkLst>
        <pc:spChg chg="mod">
          <ac:chgData name="Guest User" userId="" providerId="Windows Live" clId="Web-{45E82CB6-2304-4769-B16D-087D940719BB}" dt="2022-06-21T21:17:27.290" v="6" actId="20577"/>
          <ac:spMkLst>
            <pc:docMk/>
            <pc:sldMk cId="1470680265" sldId="2378"/>
            <ac:spMk id="3" creationId="{07E0F432-16FE-634C-9954-912CF2DBF42A}"/>
          </ac:spMkLst>
        </pc:spChg>
      </pc:sldChg>
      <pc:sldChg chg="modSp">
        <pc:chgData name="Guest User" userId="" providerId="Windows Live" clId="Web-{45E82CB6-2304-4769-B16D-087D940719BB}" dt="2022-06-21T21:34:15.633" v="85" actId="20577"/>
        <pc:sldMkLst>
          <pc:docMk/>
          <pc:sldMk cId="2754576011" sldId="2379"/>
        </pc:sldMkLst>
        <pc:spChg chg="mod">
          <ac:chgData name="Guest User" userId="" providerId="Windows Live" clId="Web-{45E82CB6-2304-4769-B16D-087D940719BB}" dt="2022-06-21T21:34:15.633" v="85" actId="20577"/>
          <ac:spMkLst>
            <pc:docMk/>
            <pc:sldMk cId="2754576011" sldId="2379"/>
            <ac:spMk id="5" creationId="{92461C22-D03A-8740-BC43-C7793BBABCAB}"/>
          </ac:spMkLst>
        </pc:spChg>
      </pc:sldChg>
      <pc:sldChg chg="addSp modSp add del ord">
        <pc:chgData name="Guest User" userId="" providerId="Windows Live" clId="Web-{45E82CB6-2304-4769-B16D-087D940719BB}" dt="2022-06-21T22:11:00.700" v="256" actId="20577"/>
        <pc:sldMkLst>
          <pc:docMk/>
          <pc:sldMk cId="3847434303" sldId="2387"/>
        </pc:sldMkLst>
        <pc:spChg chg="mod">
          <ac:chgData name="Guest User" userId="" providerId="Windows Live" clId="Web-{45E82CB6-2304-4769-B16D-087D940719BB}" dt="2022-06-21T22:10:49.466" v="255" actId="1076"/>
          <ac:spMkLst>
            <pc:docMk/>
            <pc:sldMk cId="3847434303" sldId="2387"/>
            <ac:spMk id="2" creationId="{D9D3D99E-F552-5747-A782-11C881841CE8}"/>
          </ac:spMkLst>
        </pc:spChg>
        <pc:spChg chg="add mod">
          <ac:chgData name="Guest User" userId="" providerId="Windows Live" clId="Web-{45E82CB6-2304-4769-B16D-087D940719BB}" dt="2022-06-21T22:11:00.700" v="256" actId="20577"/>
          <ac:spMkLst>
            <pc:docMk/>
            <pc:sldMk cId="3847434303" sldId="2387"/>
            <ac:spMk id="3" creationId="{9159FE44-21F7-8F08-870B-23956D5A5568}"/>
          </ac:spMkLst>
        </pc:spChg>
      </pc:sldChg>
      <pc:sldChg chg="modSp">
        <pc:chgData name="Guest User" userId="" providerId="Windows Live" clId="Web-{45E82CB6-2304-4769-B16D-087D940719BB}" dt="2022-06-21T22:11:41.857" v="261" actId="20577"/>
        <pc:sldMkLst>
          <pc:docMk/>
          <pc:sldMk cId="2852156525" sldId="2388"/>
        </pc:sldMkLst>
        <pc:spChg chg="mod">
          <ac:chgData name="Guest User" userId="" providerId="Windows Live" clId="Web-{45E82CB6-2304-4769-B16D-087D940719BB}" dt="2022-06-21T22:11:41.857" v="261" actId="20577"/>
          <ac:spMkLst>
            <pc:docMk/>
            <pc:sldMk cId="2852156525" sldId="2388"/>
            <ac:spMk id="2" creationId="{392E0D0F-6958-FF4C-9263-6004A8477F8A}"/>
          </ac:spMkLst>
        </pc:spChg>
      </pc:sldChg>
      <pc:sldChg chg="modSp">
        <pc:chgData name="Guest User" userId="" providerId="Windows Live" clId="Web-{45E82CB6-2304-4769-B16D-087D940719BB}" dt="2022-06-21T21:47:18.428" v="131" actId="20577"/>
        <pc:sldMkLst>
          <pc:docMk/>
          <pc:sldMk cId="1615058254" sldId="2403"/>
        </pc:sldMkLst>
        <pc:spChg chg="mod">
          <ac:chgData name="Guest User" userId="" providerId="Windows Live" clId="Web-{45E82CB6-2304-4769-B16D-087D940719BB}" dt="2022-06-21T21:47:18.428" v="131" actId="20577"/>
          <ac:spMkLst>
            <pc:docMk/>
            <pc:sldMk cId="1615058254" sldId="2403"/>
            <ac:spMk id="6" creationId="{FA1B58B8-D1AB-412B-B448-821AE80A9BC8}"/>
          </ac:spMkLst>
        </pc:spChg>
      </pc:sldChg>
      <pc:sldChg chg="modSp">
        <pc:chgData name="Guest User" userId="" providerId="Windows Live" clId="Web-{45E82CB6-2304-4769-B16D-087D940719BB}" dt="2022-06-21T21:25:59.657" v="40" actId="20577"/>
        <pc:sldMkLst>
          <pc:docMk/>
          <pc:sldMk cId="142445585" sldId="3882"/>
        </pc:sldMkLst>
        <pc:spChg chg="mod">
          <ac:chgData name="Guest User" userId="" providerId="Windows Live" clId="Web-{45E82CB6-2304-4769-B16D-087D940719BB}" dt="2022-06-21T21:25:59.657" v="40" actId="20577"/>
          <ac:spMkLst>
            <pc:docMk/>
            <pc:sldMk cId="142445585" sldId="3882"/>
            <ac:spMk id="12" creationId="{BDBB477C-FF53-47DE-6EE6-FDD2AB8EF71F}"/>
          </ac:spMkLst>
        </pc:spChg>
      </pc:sldChg>
      <pc:sldChg chg="modSp">
        <pc:chgData name="Guest User" userId="" providerId="Windows Live" clId="Web-{45E82CB6-2304-4769-B16D-087D940719BB}" dt="2022-06-21T21:32:42.178" v="79" actId="1076"/>
        <pc:sldMkLst>
          <pc:docMk/>
          <pc:sldMk cId="2005880014" sldId="3883"/>
        </pc:sldMkLst>
        <pc:spChg chg="mod">
          <ac:chgData name="Guest User" userId="" providerId="Windows Live" clId="Web-{45E82CB6-2304-4769-B16D-087D940719BB}" dt="2022-06-21T21:32:19.146" v="76" actId="20577"/>
          <ac:spMkLst>
            <pc:docMk/>
            <pc:sldMk cId="2005880014" sldId="3883"/>
            <ac:spMk id="3" creationId="{1125C02D-3362-5442-B122-AE7385CD1026}"/>
          </ac:spMkLst>
        </pc:spChg>
        <pc:spChg chg="mod">
          <ac:chgData name="Guest User" userId="" providerId="Windows Live" clId="Web-{45E82CB6-2304-4769-B16D-087D940719BB}" dt="2022-06-21T21:32:42.178" v="79" actId="1076"/>
          <ac:spMkLst>
            <pc:docMk/>
            <pc:sldMk cId="2005880014" sldId="3883"/>
            <ac:spMk id="10" creationId="{D4243FB7-7F2B-BA9C-7D1D-7A0E59D0A849}"/>
          </ac:spMkLst>
        </pc:spChg>
        <pc:picChg chg="mod">
          <ac:chgData name="Guest User" userId="" providerId="Windows Live" clId="Web-{45E82CB6-2304-4769-B16D-087D940719BB}" dt="2022-06-21T21:32:37.115" v="78" actId="1076"/>
          <ac:picMkLst>
            <pc:docMk/>
            <pc:sldMk cId="2005880014" sldId="3883"/>
            <ac:picMk id="2" creationId="{EEAFF3A6-69AB-BDC6-D72E-1AB73B7420C7}"/>
          </ac:picMkLst>
        </pc:picChg>
      </pc:sldChg>
      <pc:sldChg chg="modSp">
        <pc:chgData name="Guest User" userId="" providerId="Windows Live" clId="Web-{45E82CB6-2304-4769-B16D-087D940719BB}" dt="2022-06-21T21:20:08.136" v="29" actId="20577"/>
        <pc:sldMkLst>
          <pc:docMk/>
          <pc:sldMk cId="3360565665" sldId="3890"/>
        </pc:sldMkLst>
        <pc:spChg chg="mod">
          <ac:chgData name="Guest User" userId="" providerId="Windows Live" clId="Web-{45E82CB6-2304-4769-B16D-087D940719BB}" dt="2022-06-21T21:20:08.136" v="29" actId="20577"/>
          <ac:spMkLst>
            <pc:docMk/>
            <pc:sldMk cId="3360565665" sldId="3890"/>
            <ac:spMk id="28" creationId="{91AF6D29-A9B6-ED06-3511-AEE5B0590687}"/>
          </ac:spMkLst>
        </pc:spChg>
      </pc:sldChg>
      <pc:sldChg chg="modSp">
        <pc:chgData name="Guest User" userId="" providerId="Windows Live" clId="Web-{45E82CB6-2304-4769-B16D-087D940719BB}" dt="2022-06-21T21:20:01.042" v="27" actId="20577"/>
        <pc:sldMkLst>
          <pc:docMk/>
          <pc:sldMk cId="3705973406" sldId="3891"/>
        </pc:sldMkLst>
        <pc:spChg chg="mod">
          <ac:chgData name="Guest User" userId="" providerId="Windows Live" clId="Web-{45E82CB6-2304-4769-B16D-087D940719BB}" dt="2022-06-21T21:20:01.042" v="27" actId="20577"/>
          <ac:spMkLst>
            <pc:docMk/>
            <pc:sldMk cId="3705973406" sldId="3891"/>
            <ac:spMk id="28" creationId="{91AF6D29-A9B6-ED06-3511-AEE5B0590687}"/>
          </ac:spMkLst>
        </pc:spChg>
      </pc:sldChg>
      <pc:sldChg chg="modSp">
        <pc:chgData name="Guest User" userId="" providerId="Windows Live" clId="Web-{45E82CB6-2304-4769-B16D-087D940719BB}" dt="2022-06-21T21:19:56.011" v="25" actId="20577"/>
        <pc:sldMkLst>
          <pc:docMk/>
          <pc:sldMk cId="2938629105" sldId="3892"/>
        </pc:sldMkLst>
        <pc:spChg chg="mod">
          <ac:chgData name="Guest User" userId="" providerId="Windows Live" clId="Web-{45E82CB6-2304-4769-B16D-087D940719BB}" dt="2022-06-21T21:19:56.011" v="25" actId="20577"/>
          <ac:spMkLst>
            <pc:docMk/>
            <pc:sldMk cId="2938629105" sldId="3892"/>
            <ac:spMk id="28" creationId="{91AF6D29-A9B6-ED06-3511-AEE5B0590687}"/>
          </ac:spMkLst>
        </pc:spChg>
      </pc:sldChg>
      <pc:sldChg chg="modSp">
        <pc:chgData name="Guest User" userId="" providerId="Windows Live" clId="Web-{45E82CB6-2304-4769-B16D-087D940719BB}" dt="2022-06-21T21:20:31.262" v="37" actId="14100"/>
        <pc:sldMkLst>
          <pc:docMk/>
          <pc:sldMk cId="2837531164" sldId="3893"/>
        </pc:sldMkLst>
        <pc:spChg chg="mod">
          <ac:chgData name="Guest User" userId="" providerId="Windows Live" clId="Web-{45E82CB6-2304-4769-B16D-087D940719BB}" dt="2022-06-21T21:20:31.262" v="37" actId="14100"/>
          <ac:spMkLst>
            <pc:docMk/>
            <pc:sldMk cId="2837531164" sldId="3893"/>
            <ac:spMk id="11" creationId="{90588A1A-E6F8-3287-E913-A6B4003BFEEB}"/>
          </ac:spMkLst>
        </pc:spChg>
        <pc:spChg chg="mod">
          <ac:chgData name="Guest User" userId="" providerId="Windows Live" clId="Web-{45E82CB6-2304-4769-B16D-087D940719BB}" dt="2022-06-21T21:19:51.698" v="23" actId="20577"/>
          <ac:spMkLst>
            <pc:docMk/>
            <pc:sldMk cId="2837531164" sldId="3893"/>
            <ac:spMk id="28" creationId="{91AF6D29-A9B6-ED06-3511-AEE5B0590687}"/>
          </ac:spMkLst>
        </pc:spChg>
      </pc:sldChg>
      <pc:sldChg chg="modSp">
        <pc:chgData name="Guest User" userId="" providerId="Windows Live" clId="Web-{45E82CB6-2304-4769-B16D-087D940719BB}" dt="2022-06-21T21:20:24.668" v="33" actId="14100"/>
        <pc:sldMkLst>
          <pc:docMk/>
          <pc:sldMk cId="4009901037" sldId="3894"/>
        </pc:sldMkLst>
        <pc:spChg chg="mod">
          <ac:chgData name="Guest User" userId="" providerId="Windows Live" clId="Web-{45E82CB6-2304-4769-B16D-087D940719BB}" dt="2022-06-21T21:20:24.668" v="33" actId="14100"/>
          <ac:spMkLst>
            <pc:docMk/>
            <pc:sldMk cId="4009901037" sldId="3894"/>
            <ac:spMk id="11" creationId="{90588A1A-E6F8-3287-E913-A6B4003BFEEB}"/>
          </ac:spMkLst>
        </pc:spChg>
        <pc:spChg chg="mod">
          <ac:chgData name="Guest User" userId="" providerId="Windows Live" clId="Web-{45E82CB6-2304-4769-B16D-087D940719BB}" dt="2022-06-21T21:19:38.698" v="21" actId="20577"/>
          <ac:spMkLst>
            <pc:docMk/>
            <pc:sldMk cId="4009901037" sldId="3894"/>
            <ac:spMk id="28" creationId="{91AF6D29-A9B6-ED06-3511-AEE5B0590687}"/>
          </ac:spMkLst>
        </pc:spChg>
      </pc:sldChg>
      <pc:sldChg chg="modSp">
        <pc:chgData name="Guest User" userId="" providerId="Windows Live" clId="Web-{45E82CB6-2304-4769-B16D-087D940719BB}" dt="2022-06-21T21:19:29.933" v="18" actId="1076"/>
        <pc:sldMkLst>
          <pc:docMk/>
          <pc:sldMk cId="1059824489" sldId="3895"/>
        </pc:sldMkLst>
        <pc:spChg chg="mod">
          <ac:chgData name="Guest User" userId="" providerId="Windows Live" clId="Web-{45E82CB6-2304-4769-B16D-087D940719BB}" dt="2022-06-21T21:19:29.933" v="18" actId="1076"/>
          <ac:spMkLst>
            <pc:docMk/>
            <pc:sldMk cId="1059824489" sldId="3895"/>
            <ac:spMk id="7" creationId="{21F9464B-B56B-90FD-CC85-73EB8A055F05}"/>
          </ac:spMkLst>
        </pc:spChg>
        <pc:spChg chg="mod">
          <ac:chgData name="Guest User" userId="" providerId="Windows Live" clId="Web-{45E82CB6-2304-4769-B16D-087D940719BB}" dt="2022-06-21T21:19:29.886" v="15" actId="1076"/>
          <ac:spMkLst>
            <pc:docMk/>
            <pc:sldMk cId="1059824489" sldId="3895"/>
            <ac:spMk id="8" creationId="{DB31FE51-3FDC-8FF3-C521-C1D3B7EBA668}"/>
          </ac:spMkLst>
        </pc:spChg>
        <pc:picChg chg="mod">
          <ac:chgData name="Guest User" userId="" providerId="Windows Live" clId="Web-{45E82CB6-2304-4769-B16D-087D940719BB}" dt="2022-06-21T21:19:29.901" v="16" actId="1076"/>
          <ac:picMkLst>
            <pc:docMk/>
            <pc:sldMk cId="1059824489" sldId="3895"/>
            <ac:picMk id="3" creationId="{1551C60E-A5C2-FAD8-887F-E0CD39B6D9FE}"/>
          </ac:picMkLst>
        </pc:picChg>
        <pc:picChg chg="mod">
          <ac:chgData name="Guest User" userId="" providerId="Windows Live" clId="Web-{45E82CB6-2304-4769-B16D-087D940719BB}" dt="2022-06-21T21:19:29.886" v="14" actId="1076"/>
          <ac:picMkLst>
            <pc:docMk/>
            <pc:sldMk cId="1059824489" sldId="3895"/>
            <ac:picMk id="4" creationId="{FF11FF8D-05CC-6325-FFE0-7BA173D7338B}"/>
          </ac:picMkLst>
        </pc:picChg>
        <pc:picChg chg="mod">
          <ac:chgData name="Guest User" userId="" providerId="Windows Live" clId="Web-{45E82CB6-2304-4769-B16D-087D940719BB}" dt="2022-06-21T21:19:29.917" v="17" actId="1076"/>
          <ac:picMkLst>
            <pc:docMk/>
            <pc:sldMk cId="1059824489" sldId="3895"/>
            <ac:picMk id="6" creationId="{97767170-080B-E57D-039C-3CC83C4452FB}"/>
          </ac:picMkLst>
        </pc:picChg>
      </pc:sldChg>
      <pc:sldChg chg="modSp">
        <pc:chgData name="Guest User" userId="" providerId="Windows Live" clId="Web-{45E82CB6-2304-4769-B16D-087D940719BB}" dt="2022-06-21T21:18:42.510" v="13" actId="20577"/>
        <pc:sldMkLst>
          <pc:docMk/>
          <pc:sldMk cId="258742291" sldId="3896"/>
        </pc:sldMkLst>
        <pc:spChg chg="mod">
          <ac:chgData name="Guest User" userId="" providerId="Windows Live" clId="Web-{45E82CB6-2304-4769-B16D-087D940719BB}" dt="2022-06-21T21:18:42.510" v="13" actId="20577"/>
          <ac:spMkLst>
            <pc:docMk/>
            <pc:sldMk cId="258742291" sldId="3896"/>
            <ac:spMk id="28" creationId="{91AF6D29-A9B6-ED06-3511-AEE5B0590687}"/>
          </ac:spMkLst>
        </pc:spChg>
      </pc:sldChg>
      <pc:sldChg chg="modSp">
        <pc:chgData name="Guest User" userId="" providerId="Windows Live" clId="Web-{45E82CB6-2304-4769-B16D-087D940719BB}" dt="2022-06-21T21:18:31.182" v="11" actId="20577"/>
        <pc:sldMkLst>
          <pc:docMk/>
          <pc:sldMk cId="1005021193" sldId="3897"/>
        </pc:sldMkLst>
        <pc:spChg chg="mod">
          <ac:chgData name="Guest User" userId="" providerId="Windows Live" clId="Web-{45E82CB6-2304-4769-B16D-087D940719BB}" dt="2022-06-21T21:18:31.182" v="11" actId="20577"/>
          <ac:spMkLst>
            <pc:docMk/>
            <pc:sldMk cId="1005021193" sldId="3897"/>
            <ac:spMk id="28" creationId="{91AF6D29-A9B6-ED06-3511-AEE5B0590687}"/>
          </ac:spMkLst>
        </pc:spChg>
      </pc:sldChg>
      <pc:sldChg chg="modSp">
        <pc:chgData name="Guest User" userId="" providerId="Windows Live" clId="Web-{45E82CB6-2304-4769-B16D-087D940719BB}" dt="2022-06-21T21:18:15.635" v="9" actId="20577"/>
        <pc:sldMkLst>
          <pc:docMk/>
          <pc:sldMk cId="3423566151" sldId="3898"/>
        </pc:sldMkLst>
        <pc:spChg chg="mod">
          <ac:chgData name="Guest User" userId="" providerId="Windows Live" clId="Web-{45E82CB6-2304-4769-B16D-087D940719BB}" dt="2022-06-21T21:18:15.635" v="9" actId="20577"/>
          <ac:spMkLst>
            <pc:docMk/>
            <pc:sldMk cId="3423566151" sldId="3898"/>
            <ac:spMk id="5" creationId="{B908B904-8D2C-131B-2003-54EB97C88DC8}"/>
          </ac:spMkLst>
        </pc:spChg>
      </pc:sldChg>
      <pc:sldChg chg="mod modShow">
        <pc:chgData name="Guest User" userId="" providerId="Windows Live" clId="Web-{45E82CB6-2304-4769-B16D-087D940719BB}" dt="2022-06-21T22:02:07.208" v="180"/>
        <pc:sldMkLst>
          <pc:docMk/>
          <pc:sldMk cId="1351214122" sldId="3900"/>
        </pc:sldMkLst>
      </pc:sldChg>
      <pc:sldChg chg="modSp">
        <pc:chgData name="Guest User" userId="" providerId="Windows Live" clId="Web-{45E82CB6-2304-4769-B16D-087D940719BB}" dt="2022-06-21T22:02:37.834" v="181" actId="1076"/>
        <pc:sldMkLst>
          <pc:docMk/>
          <pc:sldMk cId="2654687145" sldId="3901"/>
        </pc:sldMkLst>
        <pc:grpChg chg="mod">
          <ac:chgData name="Guest User" userId="" providerId="Windows Live" clId="Web-{45E82CB6-2304-4769-B16D-087D940719BB}" dt="2022-06-21T22:02:37.834" v="181" actId="1076"/>
          <ac:grpSpMkLst>
            <pc:docMk/>
            <pc:sldMk cId="2654687145" sldId="3901"/>
            <ac:grpSpMk id="9" creationId="{48FFFF27-FEF6-CD60-8497-EFFF18D731ED}"/>
          </ac:grpSpMkLst>
        </pc:grpChg>
      </pc:sldChg>
      <pc:sldChg chg="modSp">
        <pc:chgData name="Guest User" userId="" providerId="Windows Live" clId="Web-{45E82CB6-2304-4769-B16D-087D940719BB}" dt="2022-06-21T22:03:21.069" v="184" actId="20577"/>
        <pc:sldMkLst>
          <pc:docMk/>
          <pc:sldMk cId="3717926098" sldId="3902"/>
        </pc:sldMkLst>
        <pc:spChg chg="mod">
          <ac:chgData name="Guest User" userId="" providerId="Windows Live" clId="Web-{45E82CB6-2304-4769-B16D-087D940719BB}" dt="2022-06-21T22:03:21.069" v="184" actId="20577"/>
          <ac:spMkLst>
            <pc:docMk/>
            <pc:sldMk cId="3717926098" sldId="3902"/>
            <ac:spMk id="3" creationId="{39E5D430-603F-E84B-B9CF-AA13319AD38F}"/>
          </ac:spMkLst>
        </pc:spChg>
      </pc:sldChg>
      <pc:sldChg chg="modSp">
        <pc:chgData name="Guest User" userId="" providerId="Windows Live" clId="Web-{45E82CB6-2304-4769-B16D-087D940719BB}" dt="2022-06-21T22:04:33.132" v="188" actId="1076"/>
        <pc:sldMkLst>
          <pc:docMk/>
          <pc:sldMk cId="2745046008" sldId="3903"/>
        </pc:sldMkLst>
        <pc:spChg chg="mod">
          <ac:chgData name="Guest User" userId="" providerId="Windows Live" clId="Web-{45E82CB6-2304-4769-B16D-087D940719BB}" dt="2022-06-21T22:03:56.429" v="186" actId="20577"/>
          <ac:spMkLst>
            <pc:docMk/>
            <pc:sldMk cId="2745046008" sldId="3903"/>
            <ac:spMk id="21" creationId="{191A553A-F496-5C11-2139-ECC74C9D2A31}"/>
          </ac:spMkLst>
        </pc:spChg>
        <pc:grpChg chg="mod">
          <ac:chgData name="Guest User" userId="" providerId="Windows Live" clId="Web-{45E82CB6-2304-4769-B16D-087D940719BB}" dt="2022-06-21T22:04:33.132" v="188" actId="1076"/>
          <ac:grpSpMkLst>
            <pc:docMk/>
            <pc:sldMk cId="2745046008" sldId="3903"/>
            <ac:grpSpMk id="6" creationId="{5E077381-1187-0D08-FF54-FA99D27BE5FC}"/>
          </ac:grpSpMkLst>
        </pc:grpChg>
      </pc:sldChg>
      <pc:sldChg chg="modSp">
        <pc:chgData name="Guest User" userId="" providerId="Windows Live" clId="Web-{45E82CB6-2304-4769-B16D-087D940719BB}" dt="2022-06-21T22:05:17.836" v="191" actId="20577"/>
        <pc:sldMkLst>
          <pc:docMk/>
          <pc:sldMk cId="1122894818" sldId="3904"/>
        </pc:sldMkLst>
        <pc:spChg chg="mod">
          <ac:chgData name="Guest User" userId="" providerId="Windows Live" clId="Web-{45E82CB6-2304-4769-B16D-087D940719BB}" dt="2022-06-21T22:05:17.836" v="191" actId="20577"/>
          <ac:spMkLst>
            <pc:docMk/>
            <pc:sldMk cId="1122894818" sldId="3904"/>
            <ac:spMk id="36" creationId="{78AE3575-BF1C-5456-304B-103233E791C9}"/>
          </ac:spMkLst>
        </pc:spChg>
      </pc:sldChg>
      <pc:sldChg chg="new del">
        <pc:chgData name="Guest User" userId="" providerId="Windows Live" clId="Web-{45E82CB6-2304-4769-B16D-087D940719BB}" dt="2022-06-21T21:34:09.336" v="83"/>
        <pc:sldMkLst>
          <pc:docMk/>
          <pc:sldMk cId="531374111" sldId="3913"/>
        </pc:sldMkLst>
      </pc:sldChg>
      <pc:sldChg chg="modSp add replId">
        <pc:chgData name="Guest User" userId="" providerId="Windows Live" clId="Web-{45E82CB6-2304-4769-B16D-087D940719BB}" dt="2022-06-21T21:58:02.783" v="163" actId="20577"/>
        <pc:sldMkLst>
          <pc:docMk/>
          <pc:sldMk cId="2213815913" sldId="3913"/>
        </pc:sldMkLst>
        <pc:spChg chg="mod">
          <ac:chgData name="Guest User" userId="" providerId="Windows Live" clId="Web-{45E82CB6-2304-4769-B16D-087D940719BB}" dt="2022-06-21T21:37:38.542" v="116" actId="14100"/>
          <ac:spMkLst>
            <pc:docMk/>
            <pc:sldMk cId="2213815913" sldId="3913"/>
            <ac:spMk id="4" creationId="{07C4498D-D20A-8E45-AEE8-912531C673C8}"/>
          </ac:spMkLst>
        </pc:spChg>
        <pc:spChg chg="mod">
          <ac:chgData name="Guest User" userId="" providerId="Windows Live" clId="Web-{45E82CB6-2304-4769-B16D-087D940719BB}" dt="2022-06-21T21:58:02.783" v="163" actId="20577"/>
          <ac:spMkLst>
            <pc:docMk/>
            <pc:sldMk cId="2213815913" sldId="3913"/>
            <ac:spMk id="5" creationId="{92461C22-D03A-8740-BC43-C7793BBABCAB}"/>
          </ac:spMkLst>
        </pc:spChg>
      </pc:sldChg>
      <pc:sldChg chg="modSp add replId">
        <pc:chgData name="Guest User" userId="" providerId="Windows Live" clId="Web-{45E82CB6-2304-4769-B16D-087D940719BB}" dt="2022-06-21T22:01:20.020" v="179" actId="20577"/>
        <pc:sldMkLst>
          <pc:docMk/>
          <pc:sldMk cId="3601896632" sldId="3914"/>
        </pc:sldMkLst>
        <pc:spChg chg="mod">
          <ac:chgData name="Guest User" userId="" providerId="Windows Live" clId="Web-{45E82CB6-2304-4769-B16D-087D940719BB}" dt="2022-06-21T21:54:50.202" v="142" actId="1076"/>
          <ac:spMkLst>
            <pc:docMk/>
            <pc:sldMk cId="3601896632" sldId="3914"/>
            <ac:spMk id="4" creationId="{07C4498D-D20A-8E45-AEE8-912531C673C8}"/>
          </ac:spMkLst>
        </pc:spChg>
        <pc:spChg chg="mod">
          <ac:chgData name="Guest User" userId="" providerId="Windows Live" clId="Web-{45E82CB6-2304-4769-B16D-087D940719BB}" dt="2022-06-21T22:01:20.020" v="179" actId="20577"/>
          <ac:spMkLst>
            <pc:docMk/>
            <pc:sldMk cId="3601896632" sldId="3914"/>
            <ac:spMk id="5" creationId="{92461C22-D03A-8740-BC43-C7793BBABCAB}"/>
          </ac:spMkLst>
        </pc:spChg>
      </pc:sldChg>
      <pc:sldChg chg="addSp modSp add replId">
        <pc:chgData name="Guest User" userId="" providerId="Windows Live" clId="Web-{45E82CB6-2304-4769-B16D-087D940719BB}" dt="2022-06-21T22:11:25.810" v="259" actId="1076"/>
        <pc:sldMkLst>
          <pc:docMk/>
          <pc:sldMk cId="2154278980" sldId="3915"/>
        </pc:sldMkLst>
        <pc:spChg chg="add mod">
          <ac:chgData name="Guest User" userId="" providerId="Windows Live" clId="Web-{45E82CB6-2304-4769-B16D-087D940719BB}" dt="2022-06-21T22:11:25.810" v="259" actId="1076"/>
          <ac:spMkLst>
            <pc:docMk/>
            <pc:sldMk cId="2154278980" sldId="3915"/>
            <ac:spMk id="3" creationId="{3B32C9A9-B3E9-2B47-4F80-5B0B2E729B0F}"/>
          </ac:spMkLst>
        </pc:spChg>
      </pc:sldChg>
      <pc:sldChg chg="addSp delSp modSp new">
        <pc:chgData name="Guest User" userId="" providerId="Windows Live" clId="Web-{45E82CB6-2304-4769-B16D-087D940719BB}" dt="2022-06-21T22:43:23.931" v="283"/>
        <pc:sldMkLst>
          <pc:docMk/>
          <pc:sldMk cId="2248968765" sldId="3916"/>
        </pc:sldMkLst>
        <pc:spChg chg="mod">
          <ac:chgData name="Guest User" userId="" providerId="Windows Live" clId="Web-{45E82CB6-2304-4769-B16D-087D940719BB}" dt="2022-06-21T22:11:50.342" v="266" actId="20577"/>
          <ac:spMkLst>
            <pc:docMk/>
            <pc:sldMk cId="2248968765" sldId="3916"/>
            <ac:spMk id="2" creationId="{D413A166-B996-93E7-0BCF-4D3F30AB71E8}"/>
          </ac:spMkLst>
        </pc:spChg>
        <pc:spChg chg="add del">
          <ac:chgData name="Guest User" userId="" providerId="Windows Live" clId="Web-{45E82CB6-2304-4769-B16D-087D940719BB}" dt="2022-06-21T22:43:23.931" v="283"/>
          <ac:spMkLst>
            <pc:docMk/>
            <pc:sldMk cId="2248968765" sldId="3916"/>
            <ac:spMk id="3" creationId="{29A3B318-4BC0-CC6C-6F2D-D32D264A7CF1}"/>
          </ac:spMkLst>
        </pc:spChg>
      </pc:sldChg>
      <pc:sldChg chg="modSp add ord replId">
        <pc:chgData name="Guest User" userId="" providerId="Windows Live" clId="Web-{45E82CB6-2304-4769-B16D-087D940719BB}" dt="2022-06-21T22:14:23.594" v="281" actId="20577"/>
        <pc:sldMkLst>
          <pc:docMk/>
          <pc:sldMk cId="2575429355" sldId="3917"/>
        </pc:sldMkLst>
        <pc:spChg chg="mod">
          <ac:chgData name="Guest User" userId="" providerId="Windows Live" clId="Web-{45E82CB6-2304-4769-B16D-087D940719BB}" dt="2022-06-21T22:13:56.703" v="271" actId="20577"/>
          <ac:spMkLst>
            <pc:docMk/>
            <pc:sldMk cId="2575429355" sldId="3917"/>
            <ac:spMk id="4" creationId="{07C4498D-D20A-8E45-AEE8-912531C673C8}"/>
          </ac:spMkLst>
        </pc:spChg>
        <pc:spChg chg="mod">
          <ac:chgData name="Guest User" userId="" providerId="Windows Live" clId="Web-{45E82CB6-2304-4769-B16D-087D940719BB}" dt="2022-06-21T22:14:23.594" v="281" actId="20577"/>
          <ac:spMkLst>
            <pc:docMk/>
            <pc:sldMk cId="2575429355" sldId="3917"/>
            <ac:spMk id="5" creationId="{92461C22-D03A-8740-BC43-C7793BBABCAB}"/>
          </ac:spMkLst>
        </pc:spChg>
      </pc:sldChg>
    </pc:docChg>
  </pc:docChgLst>
  <pc:docChgLst>
    <pc:chgData name="clayton barrows" userId="be0d6ac4901b5af9" providerId="Windows Live" clId="Web-{F33557E0-39FD-4315-925F-78D27F314257}"/>
    <pc:docChg chg="addSld modSld">
      <pc:chgData name="clayton barrows" userId="be0d6ac4901b5af9" providerId="Windows Live" clId="Web-{F33557E0-39FD-4315-925F-78D27F314257}" dt="2022-06-21T15:00:20.058" v="644" actId="20577"/>
      <pc:docMkLst>
        <pc:docMk/>
      </pc:docMkLst>
      <pc:sldChg chg="modSp">
        <pc:chgData name="clayton barrows" userId="be0d6ac4901b5af9" providerId="Windows Live" clId="Web-{F33557E0-39FD-4315-925F-78D27F314257}" dt="2022-06-21T14:07:49.349" v="15" actId="20577"/>
        <pc:sldMkLst>
          <pc:docMk/>
          <pc:sldMk cId="3734547389" sldId="265"/>
        </pc:sldMkLst>
        <pc:spChg chg="mod">
          <ac:chgData name="clayton barrows" userId="be0d6ac4901b5af9" providerId="Windows Live" clId="Web-{F33557E0-39FD-4315-925F-78D27F314257}" dt="2022-06-21T14:07:49.349" v="15" actId="20577"/>
          <ac:spMkLst>
            <pc:docMk/>
            <pc:sldMk cId="3734547389" sldId="265"/>
            <ac:spMk id="101" creationId="{3814B486-61CC-48CE-B073-B5D52973D7EF}"/>
          </ac:spMkLst>
        </pc:spChg>
      </pc:sldChg>
      <pc:sldChg chg="modSp">
        <pc:chgData name="clayton barrows" userId="be0d6ac4901b5af9" providerId="Windows Live" clId="Web-{F33557E0-39FD-4315-925F-78D27F314257}" dt="2022-06-21T14:54:26.693" v="614" actId="20577"/>
        <pc:sldMkLst>
          <pc:docMk/>
          <pc:sldMk cId="3300278850" sldId="2373"/>
        </pc:sldMkLst>
        <pc:spChg chg="mod">
          <ac:chgData name="clayton barrows" userId="be0d6ac4901b5af9" providerId="Windows Live" clId="Web-{F33557E0-39FD-4315-925F-78D27F314257}" dt="2022-06-21T14:54:26.693" v="614" actId="20577"/>
          <ac:spMkLst>
            <pc:docMk/>
            <pc:sldMk cId="3300278850" sldId="2373"/>
            <ac:spMk id="3" creationId="{39E5D430-603F-E84B-B9CF-AA13319AD38F}"/>
          </ac:spMkLst>
        </pc:spChg>
      </pc:sldChg>
      <pc:sldChg chg="modSp">
        <pc:chgData name="clayton barrows" userId="be0d6ac4901b5af9" providerId="Windows Live" clId="Web-{F33557E0-39FD-4315-925F-78D27F314257}" dt="2022-06-21T15:00:20.058" v="644" actId="20577"/>
        <pc:sldMkLst>
          <pc:docMk/>
          <pc:sldMk cId="2666293090" sldId="2375"/>
        </pc:sldMkLst>
        <pc:spChg chg="mod">
          <ac:chgData name="clayton barrows" userId="be0d6ac4901b5af9" providerId="Windows Live" clId="Web-{F33557E0-39FD-4315-925F-78D27F314257}" dt="2022-06-21T15:00:20.058" v="644" actId="20577"/>
          <ac:spMkLst>
            <pc:docMk/>
            <pc:sldMk cId="2666293090" sldId="2375"/>
            <ac:spMk id="11" creationId="{2A986871-E081-1443-8242-86A154663ACF}"/>
          </ac:spMkLst>
        </pc:spChg>
      </pc:sldChg>
      <pc:sldChg chg="modSp">
        <pc:chgData name="clayton barrows" userId="be0d6ac4901b5af9" providerId="Windows Live" clId="Web-{F33557E0-39FD-4315-925F-78D27F314257}" dt="2022-06-21T14:10:38.571" v="84" actId="20577"/>
        <pc:sldMkLst>
          <pc:docMk/>
          <pc:sldMk cId="1470680265" sldId="2378"/>
        </pc:sldMkLst>
        <pc:spChg chg="mod">
          <ac:chgData name="clayton barrows" userId="be0d6ac4901b5af9" providerId="Windows Live" clId="Web-{F33557E0-39FD-4315-925F-78D27F314257}" dt="2022-06-21T14:10:38.571" v="84" actId="20577"/>
          <ac:spMkLst>
            <pc:docMk/>
            <pc:sldMk cId="1470680265" sldId="2378"/>
            <ac:spMk id="3" creationId="{07E0F432-16FE-634C-9954-912CF2DBF42A}"/>
          </ac:spMkLst>
        </pc:spChg>
      </pc:sldChg>
      <pc:sldChg chg="modSp">
        <pc:chgData name="clayton barrows" userId="be0d6ac4901b5af9" providerId="Windows Live" clId="Web-{F33557E0-39FD-4315-925F-78D27F314257}" dt="2022-06-21T13:57:16.339" v="6" actId="20577"/>
        <pc:sldMkLst>
          <pc:docMk/>
          <pc:sldMk cId="2754576011" sldId="2379"/>
        </pc:sldMkLst>
        <pc:spChg chg="mod">
          <ac:chgData name="clayton barrows" userId="be0d6ac4901b5af9" providerId="Windows Live" clId="Web-{F33557E0-39FD-4315-925F-78D27F314257}" dt="2022-06-21T13:57:16.339" v="6" actId="20577"/>
          <ac:spMkLst>
            <pc:docMk/>
            <pc:sldMk cId="2754576011" sldId="2379"/>
            <ac:spMk id="4" creationId="{07C4498D-D20A-8E45-AEE8-912531C673C8}"/>
          </ac:spMkLst>
        </pc:spChg>
      </pc:sldChg>
      <pc:sldChg chg="modSp">
        <pc:chgData name="clayton barrows" userId="be0d6ac4901b5af9" providerId="Windows Live" clId="Web-{F33557E0-39FD-4315-925F-78D27F314257}" dt="2022-06-21T14:54:24.380" v="613" actId="20577"/>
        <pc:sldMkLst>
          <pc:docMk/>
          <pc:sldMk cId="3847434303" sldId="2387"/>
        </pc:sldMkLst>
        <pc:spChg chg="mod">
          <ac:chgData name="clayton barrows" userId="be0d6ac4901b5af9" providerId="Windows Live" clId="Web-{F33557E0-39FD-4315-925F-78D27F314257}" dt="2022-06-21T14:54:24.380" v="613" actId="20577"/>
          <ac:spMkLst>
            <pc:docMk/>
            <pc:sldMk cId="3847434303" sldId="2387"/>
            <ac:spMk id="2" creationId="{D9D3D99E-F552-5747-A782-11C881841CE8}"/>
          </ac:spMkLst>
        </pc:spChg>
      </pc:sldChg>
      <pc:sldChg chg="modSp">
        <pc:chgData name="clayton barrows" userId="be0d6ac4901b5af9" providerId="Windows Live" clId="Web-{F33557E0-39FD-4315-925F-78D27F314257}" dt="2022-06-21T14:53:01.348" v="599" actId="20577"/>
        <pc:sldMkLst>
          <pc:docMk/>
          <pc:sldMk cId="2605017915" sldId="3880"/>
        </pc:sldMkLst>
        <pc:spChg chg="mod">
          <ac:chgData name="clayton barrows" userId="be0d6ac4901b5af9" providerId="Windows Live" clId="Web-{F33557E0-39FD-4315-925F-78D27F314257}" dt="2022-06-21T14:53:01.348" v="599" actId="20577"/>
          <ac:spMkLst>
            <pc:docMk/>
            <pc:sldMk cId="2605017915" sldId="3880"/>
            <ac:spMk id="4" creationId="{13356D69-D16C-1F74-4C85-90E49922C461}"/>
          </ac:spMkLst>
        </pc:spChg>
      </pc:sldChg>
      <pc:sldChg chg="modSp">
        <pc:chgData name="clayton barrows" userId="be0d6ac4901b5af9" providerId="Windows Live" clId="Web-{F33557E0-39FD-4315-925F-78D27F314257}" dt="2022-06-21T14:30:39.091" v="88" actId="20577"/>
        <pc:sldMkLst>
          <pc:docMk/>
          <pc:sldMk cId="3263687644" sldId="3908"/>
        </pc:sldMkLst>
        <pc:spChg chg="mod">
          <ac:chgData name="clayton barrows" userId="be0d6ac4901b5af9" providerId="Windows Live" clId="Web-{F33557E0-39FD-4315-925F-78D27F314257}" dt="2022-06-21T14:30:39.091" v="88" actId="20577"/>
          <ac:spMkLst>
            <pc:docMk/>
            <pc:sldMk cId="3263687644" sldId="3908"/>
            <ac:spMk id="95" creationId="{B9F20D9E-8214-DFAA-CA0E-3C510C6D2201}"/>
          </ac:spMkLst>
        </pc:spChg>
      </pc:sldChg>
      <pc:sldChg chg="modSp">
        <pc:chgData name="clayton barrows" userId="be0d6ac4901b5af9" providerId="Windows Live" clId="Web-{F33557E0-39FD-4315-925F-78D27F314257}" dt="2022-06-21T14:44:01.636" v="257" actId="20577"/>
        <pc:sldMkLst>
          <pc:docMk/>
          <pc:sldMk cId="1711158090" sldId="3911"/>
        </pc:sldMkLst>
        <pc:spChg chg="mod">
          <ac:chgData name="clayton barrows" userId="be0d6ac4901b5af9" providerId="Windows Live" clId="Web-{F33557E0-39FD-4315-925F-78D27F314257}" dt="2022-06-21T14:44:01.636" v="257" actId="20577"/>
          <ac:spMkLst>
            <pc:docMk/>
            <pc:sldMk cId="1711158090" sldId="3911"/>
            <ac:spMk id="2" creationId="{D3DF98BD-0DE8-81F4-D13D-2BFC599CB119}"/>
          </ac:spMkLst>
        </pc:spChg>
      </pc:sldChg>
      <pc:sldChg chg="modSp new">
        <pc:chgData name="clayton barrows" userId="be0d6ac4901b5af9" providerId="Windows Live" clId="Web-{F33557E0-39FD-4315-925F-78D27F314257}" dt="2022-06-21T14:46:33.591" v="382" actId="20577"/>
        <pc:sldMkLst>
          <pc:docMk/>
          <pc:sldMk cId="978684100" sldId="3912"/>
        </pc:sldMkLst>
        <pc:spChg chg="mod">
          <ac:chgData name="clayton barrows" userId="be0d6ac4901b5af9" providerId="Windows Live" clId="Web-{F33557E0-39FD-4315-925F-78D27F314257}" dt="2022-06-21T14:37:52.051" v="94" actId="20577"/>
          <ac:spMkLst>
            <pc:docMk/>
            <pc:sldMk cId="978684100" sldId="3912"/>
            <ac:spMk id="2" creationId="{462707FE-9C28-BB17-7361-FAD7D91ED053}"/>
          </ac:spMkLst>
        </pc:spChg>
        <pc:spChg chg="mod">
          <ac:chgData name="clayton barrows" userId="be0d6ac4901b5af9" providerId="Windows Live" clId="Web-{F33557E0-39FD-4315-925F-78D27F314257}" dt="2022-06-21T14:46:33.591" v="382" actId="20577"/>
          <ac:spMkLst>
            <pc:docMk/>
            <pc:sldMk cId="978684100" sldId="3912"/>
            <ac:spMk id="3" creationId="{3BFDB3E6-EC89-2B30-8685-E9EACCF85C4B}"/>
          </ac:spMkLst>
        </pc:spChg>
      </pc:sldChg>
    </pc:docChg>
  </pc:docChgLst>
  <pc:docChgLst>
    <pc:chgData name="Utilisateur invité" providerId="Windows Live" clId="Web-{6B14D62F-DD7D-49E4-AFA3-AC4E8E9ED48F}"/>
    <pc:docChg chg="modSld">
      <pc:chgData name="Utilisateur invité" userId="" providerId="Windows Live" clId="Web-{6B14D62F-DD7D-49E4-AFA3-AC4E8E9ED48F}" dt="2022-06-22T13:11:08.555" v="37" actId="1076"/>
      <pc:docMkLst>
        <pc:docMk/>
      </pc:docMkLst>
      <pc:sldChg chg="addSp delSp modSp">
        <pc:chgData name="Utilisateur invité" userId="" providerId="Windows Live" clId="Web-{6B14D62F-DD7D-49E4-AFA3-AC4E8E9ED48F}" dt="2022-06-22T13:11:08.555" v="37" actId="1076"/>
        <pc:sldMkLst>
          <pc:docMk/>
          <pc:sldMk cId="0" sldId="287"/>
        </pc:sldMkLst>
        <pc:picChg chg="del">
          <ac:chgData name="Utilisateur invité" userId="" providerId="Windows Live" clId="Web-{6B14D62F-DD7D-49E4-AFA3-AC4E8E9ED48F}" dt="2022-06-22T13:04:31.778" v="1"/>
          <ac:picMkLst>
            <pc:docMk/>
            <pc:sldMk cId="0" sldId="287"/>
            <ac:picMk id="2" creationId="{D3EF1EF7-543A-4B17-84ED-20C577AEACF1}"/>
          </ac:picMkLst>
        </pc:picChg>
        <pc:picChg chg="add mod">
          <ac:chgData name="Utilisateur invité" userId="" providerId="Windows Live" clId="Web-{6B14D62F-DD7D-49E4-AFA3-AC4E8E9ED48F}" dt="2022-06-22T13:11:08.555" v="37" actId="1076"/>
          <ac:picMkLst>
            <pc:docMk/>
            <pc:sldMk cId="0" sldId="287"/>
            <ac:picMk id="3" creationId="{55B74A70-C0A0-19A9-67EC-3B3CDD823FF3}"/>
          </ac:picMkLst>
        </pc:picChg>
        <pc:picChg chg="add del mod">
          <ac:chgData name="Utilisateur invité" userId="" providerId="Windows Live" clId="Web-{6B14D62F-DD7D-49E4-AFA3-AC4E8E9ED48F}" dt="2022-06-22T13:07:34.252" v="8"/>
          <ac:picMkLst>
            <pc:docMk/>
            <pc:sldMk cId="0" sldId="287"/>
            <ac:picMk id="4" creationId="{76751A11-B648-D994-D0E5-E3C4BA50D811}"/>
          </ac:picMkLst>
        </pc:picChg>
        <pc:picChg chg="add mod">
          <ac:chgData name="Utilisateur invité" userId="" providerId="Windows Live" clId="Web-{6B14D62F-DD7D-49E4-AFA3-AC4E8E9ED48F}" dt="2022-06-22T13:10:03.366" v="20" actId="14100"/>
          <ac:picMkLst>
            <pc:docMk/>
            <pc:sldMk cId="0" sldId="287"/>
            <ac:picMk id="5" creationId="{1A6F214A-0524-719B-AA0D-3853B6BBE23A}"/>
          </ac:picMkLst>
        </pc:picChg>
        <pc:picChg chg="add mod ord">
          <ac:chgData name="Utilisateur invité" userId="" providerId="Windows Live" clId="Web-{6B14D62F-DD7D-49E4-AFA3-AC4E8E9ED48F}" dt="2022-06-22T13:10:45.789" v="32"/>
          <ac:picMkLst>
            <pc:docMk/>
            <pc:sldMk cId="0" sldId="287"/>
            <ac:picMk id="6" creationId="{FF1D4F72-63CF-76DB-FA63-ACF762CE0F2A}"/>
          </ac:picMkLst>
        </pc:picChg>
        <pc:picChg chg="add mod">
          <ac:chgData name="Utilisateur invité" userId="" providerId="Windows Live" clId="Web-{6B14D62F-DD7D-49E4-AFA3-AC4E8E9ED48F}" dt="2022-06-22T13:10:48.570" v="33" actId="1076"/>
          <ac:picMkLst>
            <pc:docMk/>
            <pc:sldMk cId="0" sldId="287"/>
            <ac:picMk id="7" creationId="{D1A0CA35-60DD-BFB7-DD32-7DD3A699B7A2}"/>
          </ac:picMkLst>
        </pc:picChg>
        <pc:picChg chg="add mod">
          <ac:chgData name="Utilisateur invité" userId="" providerId="Windows Live" clId="Web-{6B14D62F-DD7D-49E4-AFA3-AC4E8E9ED48F}" dt="2022-06-22T13:10:50.367" v="34" actId="1076"/>
          <ac:picMkLst>
            <pc:docMk/>
            <pc:sldMk cId="0" sldId="287"/>
            <ac:picMk id="8" creationId="{487ED703-2713-1A1C-3614-22FED4F5AC51}"/>
          </ac:picMkLst>
        </pc:picChg>
        <pc:picChg chg="add mod">
          <ac:chgData name="Utilisateur invité" userId="" providerId="Windows Live" clId="Web-{6B14D62F-DD7D-49E4-AFA3-AC4E8E9ED48F}" dt="2022-06-22T13:10:57.742" v="35" actId="1076"/>
          <ac:picMkLst>
            <pc:docMk/>
            <pc:sldMk cId="0" sldId="287"/>
            <ac:picMk id="9" creationId="{49CF36F1-A6DF-0528-2EF3-92283ABEE53A}"/>
          </ac:picMkLst>
        </pc:picChg>
        <pc:picChg chg="del">
          <ac:chgData name="Utilisateur invité" userId="" providerId="Windows Live" clId="Web-{6B14D62F-DD7D-49E4-AFA3-AC4E8E9ED48F}" dt="2022-06-22T13:04:29.247" v="0"/>
          <ac:picMkLst>
            <pc:docMk/>
            <pc:sldMk cId="0" sldId="287"/>
            <ac:picMk id="10" creationId="{C22CFC08-1E39-4518-934D-1967D4CBCDBA}"/>
          </ac:picMkLst>
        </pc:picChg>
      </pc:sldChg>
    </pc:docChg>
  </pc:docChgLst>
  <pc:docChgLst>
    <pc:chgData name="clayton barrows" userId="be0d6ac4901b5af9" providerId="Windows Live" clId="Web-{102B6118-7D74-416D-8B33-0CEBF0C116A4}"/>
    <pc:docChg chg="addSld delSld modSld">
      <pc:chgData name="clayton barrows" userId="be0d6ac4901b5af9" providerId="Windows Live" clId="Web-{102B6118-7D74-416D-8B33-0CEBF0C116A4}" dt="2022-06-22T14:47:19.747" v="282"/>
      <pc:docMkLst>
        <pc:docMk/>
      </pc:docMkLst>
      <pc:sldChg chg="addSp delSp modSp delAnim">
        <pc:chgData name="clayton barrows" userId="be0d6ac4901b5af9" providerId="Windows Live" clId="Web-{102B6118-7D74-416D-8B33-0CEBF0C116A4}" dt="2022-06-22T14:00:10.432" v="144" actId="20577"/>
        <pc:sldMkLst>
          <pc:docMk/>
          <pc:sldMk cId="0" sldId="267"/>
        </pc:sldMkLst>
        <pc:spChg chg="del">
          <ac:chgData name="clayton barrows" userId="be0d6ac4901b5af9" providerId="Windows Live" clId="Web-{102B6118-7D74-416D-8B33-0CEBF0C116A4}" dt="2022-06-22T13:54:20.841" v="49"/>
          <ac:spMkLst>
            <pc:docMk/>
            <pc:sldMk cId="0" sldId="267"/>
            <ac:spMk id="4" creationId="{E272CE3E-CCA5-B13B-9D7D-A0D29659E7A0}"/>
          </ac:spMkLst>
        </pc:spChg>
        <pc:spChg chg="add mod">
          <ac:chgData name="clayton barrows" userId="be0d6ac4901b5af9" providerId="Windows Live" clId="Web-{102B6118-7D74-416D-8B33-0CEBF0C116A4}" dt="2022-06-22T13:59:24.713" v="118" actId="20577"/>
          <ac:spMkLst>
            <pc:docMk/>
            <pc:sldMk cId="0" sldId="267"/>
            <ac:spMk id="5" creationId="{74B465B3-4CDD-652F-68A2-484FC23AEE79}"/>
          </ac:spMkLst>
        </pc:spChg>
        <pc:spChg chg="add mod">
          <ac:chgData name="clayton barrows" userId="be0d6ac4901b5af9" providerId="Windows Live" clId="Web-{102B6118-7D74-416D-8B33-0CEBF0C116A4}" dt="2022-06-22T13:59:44.666" v="132" actId="20577"/>
          <ac:spMkLst>
            <pc:docMk/>
            <pc:sldMk cId="0" sldId="267"/>
            <ac:spMk id="6" creationId="{47AB8828-9290-621E-CA61-BB626E2C3C28}"/>
          </ac:spMkLst>
        </pc:spChg>
        <pc:spChg chg="add mod">
          <ac:chgData name="clayton barrows" userId="be0d6ac4901b5af9" providerId="Windows Live" clId="Web-{102B6118-7D74-416D-8B33-0CEBF0C116A4}" dt="2022-06-22T14:00:10.432" v="144" actId="20577"/>
          <ac:spMkLst>
            <pc:docMk/>
            <pc:sldMk cId="0" sldId="267"/>
            <ac:spMk id="9" creationId="{56106B52-770C-E6AF-5EA9-F6175D2459A0}"/>
          </ac:spMkLst>
        </pc:spChg>
        <pc:spChg chg="del mod">
          <ac:chgData name="clayton barrows" userId="be0d6ac4901b5af9" providerId="Windows Live" clId="Web-{102B6118-7D74-416D-8B33-0CEBF0C116A4}" dt="2022-06-22T13:58:11.542" v="66"/>
          <ac:spMkLst>
            <pc:docMk/>
            <pc:sldMk cId="0" sldId="267"/>
            <ac:spMk id="13" creationId="{0A246B95-E3EB-7F0C-3ACB-A51BE5F7210B}"/>
          </ac:spMkLst>
        </pc:spChg>
        <pc:spChg chg="mod">
          <ac:chgData name="clayton barrows" userId="be0d6ac4901b5af9" providerId="Windows Live" clId="Web-{102B6118-7D74-416D-8B33-0CEBF0C116A4}" dt="2022-06-22T13:59:13.542" v="116" actId="14100"/>
          <ac:spMkLst>
            <pc:docMk/>
            <pc:sldMk cId="0" sldId="267"/>
            <ac:spMk id="258" creationId="{00000000-0000-0000-0000-000000000000}"/>
          </ac:spMkLst>
        </pc:spChg>
        <pc:spChg chg="del">
          <ac:chgData name="clayton barrows" userId="be0d6ac4901b5af9" providerId="Windows Live" clId="Web-{102B6118-7D74-416D-8B33-0CEBF0C116A4}" dt="2022-06-22T13:54:04.435" v="44"/>
          <ac:spMkLst>
            <pc:docMk/>
            <pc:sldMk cId="0" sldId="267"/>
            <ac:spMk id="263" creationId="{00000000-0000-0000-0000-000000000000}"/>
          </ac:spMkLst>
        </pc:spChg>
        <pc:spChg chg="del">
          <ac:chgData name="clayton barrows" userId="be0d6ac4901b5af9" providerId="Windows Live" clId="Web-{102B6118-7D74-416D-8B33-0CEBF0C116A4}" dt="2022-06-22T13:54:03.404" v="43"/>
          <ac:spMkLst>
            <pc:docMk/>
            <pc:sldMk cId="0" sldId="267"/>
            <ac:spMk id="264" creationId="{00000000-0000-0000-0000-000000000000}"/>
          </ac:spMkLst>
        </pc:spChg>
        <pc:picChg chg="add mod ord modCrop">
          <ac:chgData name="clayton barrows" userId="be0d6ac4901b5af9" providerId="Windows Live" clId="Web-{102B6118-7D74-416D-8B33-0CEBF0C116A4}" dt="2022-06-22T13:57:42.558" v="64" actId="1076"/>
          <ac:picMkLst>
            <pc:docMk/>
            <pc:sldMk cId="0" sldId="267"/>
            <ac:picMk id="3" creationId="{0429B385-2544-57DA-E8CD-4FE72B8B4B93}"/>
          </ac:picMkLst>
        </pc:picChg>
        <pc:picChg chg="add del">
          <ac:chgData name="clayton barrows" userId="be0d6ac4901b5af9" providerId="Windows Live" clId="Web-{102B6118-7D74-416D-8B33-0CEBF0C116A4}" dt="2022-06-22T13:59:41.073" v="131"/>
          <ac:picMkLst>
            <pc:docMk/>
            <pc:sldMk cId="0" sldId="267"/>
            <ac:picMk id="8" creationId="{CB082D2B-0701-BAD9-C7A9-D25F0C96241E}"/>
          </ac:picMkLst>
        </pc:picChg>
        <pc:picChg chg="mod ord">
          <ac:chgData name="clayton barrows" userId="be0d6ac4901b5af9" providerId="Windows Live" clId="Web-{102B6118-7D74-416D-8B33-0CEBF0C116A4}" dt="2022-06-22T13:56:38.028" v="59"/>
          <ac:picMkLst>
            <pc:docMk/>
            <pc:sldMk cId="0" sldId="267"/>
            <ac:picMk id="259" creationId="{00000000-0000-0000-0000-000000000000}"/>
          </ac:picMkLst>
        </pc:picChg>
        <pc:picChg chg="mod ord">
          <ac:chgData name="clayton barrows" userId="be0d6ac4901b5af9" providerId="Windows Live" clId="Web-{102B6118-7D74-416D-8B33-0CEBF0C116A4}" dt="2022-06-22T13:57:49.433" v="65"/>
          <ac:picMkLst>
            <pc:docMk/>
            <pc:sldMk cId="0" sldId="267"/>
            <ac:picMk id="260" creationId="{00000000-0000-0000-0000-000000000000}"/>
          </ac:picMkLst>
        </pc:picChg>
        <pc:picChg chg="del">
          <ac:chgData name="clayton barrows" userId="be0d6ac4901b5af9" providerId="Windows Live" clId="Web-{102B6118-7D74-416D-8B33-0CEBF0C116A4}" dt="2022-06-22T13:54:00.607" v="42"/>
          <ac:picMkLst>
            <pc:docMk/>
            <pc:sldMk cId="0" sldId="267"/>
            <ac:picMk id="262" creationId="{00000000-0000-0000-0000-000000000000}"/>
          </ac:picMkLst>
        </pc:picChg>
      </pc:sldChg>
      <pc:sldChg chg="del">
        <pc:chgData name="clayton barrows" userId="be0d6ac4901b5af9" providerId="Windows Live" clId="Web-{102B6118-7D74-416D-8B33-0CEBF0C116A4}" dt="2022-06-22T13:59:50.197" v="133"/>
        <pc:sldMkLst>
          <pc:docMk/>
          <pc:sldMk cId="0" sldId="268"/>
        </pc:sldMkLst>
      </pc:sldChg>
      <pc:sldChg chg="del">
        <pc:chgData name="clayton barrows" userId="be0d6ac4901b5af9" providerId="Windows Live" clId="Web-{102B6118-7D74-416D-8B33-0CEBF0C116A4}" dt="2022-06-22T13:34:40.760" v="7"/>
        <pc:sldMkLst>
          <pc:docMk/>
          <pc:sldMk cId="3304671580" sldId="3170"/>
        </pc:sldMkLst>
      </pc:sldChg>
      <pc:sldChg chg="modSp">
        <pc:chgData name="clayton barrows" userId="be0d6ac4901b5af9" providerId="Windows Live" clId="Web-{102B6118-7D74-416D-8B33-0CEBF0C116A4}" dt="2022-06-22T14:01:37.837" v="156" actId="14100"/>
        <pc:sldMkLst>
          <pc:docMk/>
          <pc:sldMk cId="3284722286" sldId="3918"/>
        </pc:sldMkLst>
        <pc:spChg chg="mod">
          <ac:chgData name="clayton barrows" userId="be0d6ac4901b5af9" providerId="Windows Live" clId="Web-{102B6118-7D74-416D-8B33-0CEBF0C116A4}" dt="2022-06-22T14:01:08.040" v="153" actId="20577"/>
          <ac:spMkLst>
            <pc:docMk/>
            <pc:sldMk cId="3284722286" sldId="3918"/>
            <ac:spMk id="3" creationId="{D3F4E15E-EE79-B944-B97B-EB7911409293}"/>
          </ac:spMkLst>
        </pc:spChg>
        <pc:picChg chg="mod">
          <ac:chgData name="clayton barrows" userId="be0d6ac4901b5af9" providerId="Windows Live" clId="Web-{102B6118-7D74-416D-8B33-0CEBF0C116A4}" dt="2022-06-22T14:01:37.837" v="156" actId="14100"/>
          <ac:picMkLst>
            <pc:docMk/>
            <pc:sldMk cId="3284722286" sldId="3918"/>
            <ac:picMk id="8" creationId="{8C0E007F-D529-2EC6-70CF-02A6E86A81F6}"/>
          </ac:picMkLst>
        </pc:picChg>
      </pc:sldChg>
      <pc:sldChg chg="del">
        <pc:chgData name="clayton barrows" userId="be0d6ac4901b5af9" providerId="Windows Live" clId="Web-{102B6118-7D74-416D-8B33-0CEBF0C116A4}" dt="2022-06-22T13:34:42.619" v="8"/>
        <pc:sldMkLst>
          <pc:docMk/>
          <pc:sldMk cId="3503821764" sldId="3921"/>
        </pc:sldMkLst>
      </pc:sldChg>
      <pc:sldChg chg="add">
        <pc:chgData name="clayton barrows" userId="be0d6ac4901b5af9" providerId="Windows Live" clId="Web-{102B6118-7D74-416D-8B33-0CEBF0C116A4}" dt="2022-06-22T13:34:28.557" v="2"/>
        <pc:sldMkLst>
          <pc:docMk/>
          <pc:sldMk cId="1710352678" sldId="3929"/>
        </pc:sldMkLst>
      </pc:sldChg>
      <pc:sldChg chg="add del replId">
        <pc:chgData name="clayton barrows" userId="be0d6ac4901b5af9" providerId="Windows Live" clId="Web-{102B6118-7D74-416D-8B33-0CEBF0C116A4}" dt="2022-06-22T13:34:16.932" v="1"/>
        <pc:sldMkLst>
          <pc:docMk/>
          <pc:sldMk cId="3627920835" sldId="3929"/>
        </pc:sldMkLst>
      </pc:sldChg>
      <pc:sldChg chg="addSp delSp modSp add">
        <pc:chgData name="clayton barrows" userId="be0d6ac4901b5af9" providerId="Windows Live" clId="Web-{102B6118-7D74-416D-8B33-0CEBF0C116A4}" dt="2022-06-22T13:40:03.882" v="30" actId="20577"/>
        <pc:sldMkLst>
          <pc:docMk/>
          <pc:sldMk cId="310798595" sldId="3930"/>
        </pc:sldMkLst>
        <pc:spChg chg="mod">
          <ac:chgData name="clayton barrows" userId="be0d6ac4901b5af9" providerId="Windows Live" clId="Web-{102B6118-7D74-416D-8B33-0CEBF0C116A4}" dt="2022-06-22T13:40:03.882" v="30" actId="20577"/>
          <ac:spMkLst>
            <pc:docMk/>
            <pc:sldMk cId="310798595" sldId="3930"/>
            <ac:spMk id="2" creationId="{70FDF8C5-0BF3-1B40-428E-4E6BC88A3BF5}"/>
          </ac:spMkLst>
        </pc:spChg>
        <pc:picChg chg="add mod">
          <ac:chgData name="clayton barrows" userId="be0d6ac4901b5af9" providerId="Windows Live" clId="Web-{102B6118-7D74-416D-8B33-0CEBF0C116A4}" dt="2022-06-22T13:39:00.710" v="13" actId="1076"/>
          <ac:picMkLst>
            <pc:docMk/>
            <pc:sldMk cId="310798595" sldId="3930"/>
            <ac:picMk id="3" creationId="{B7CBC777-28DB-8A80-C5FE-8F58AE0D1E39}"/>
          </ac:picMkLst>
        </pc:picChg>
        <pc:picChg chg="del">
          <ac:chgData name="clayton barrows" userId="be0d6ac4901b5af9" providerId="Windows Live" clId="Web-{102B6118-7D74-416D-8B33-0CEBF0C116A4}" dt="2022-06-22T13:38:38.242" v="9"/>
          <ac:picMkLst>
            <pc:docMk/>
            <pc:sldMk cId="310798595" sldId="3930"/>
            <ac:picMk id="4" creationId="{11FACE3F-3284-665E-0BF2-B4AABF0B5624}"/>
          </ac:picMkLst>
        </pc:picChg>
      </pc:sldChg>
      <pc:sldChg chg="addSp delSp modSp add">
        <pc:chgData name="clayton barrows" userId="be0d6ac4901b5af9" providerId="Windows Live" clId="Web-{102B6118-7D74-416D-8B33-0CEBF0C116A4}" dt="2022-06-22T13:46:35.518" v="37" actId="1076"/>
        <pc:sldMkLst>
          <pc:docMk/>
          <pc:sldMk cId="404494849" sldId="3931"/>
        </pc:sldMkLst>
        <pc:picChg chg="add mod">
          <ac:chgData name="clayton barrows" userId="be0d6ac4901b5af9" providerId="Windows Live" clId="Web-{102B6118-7D74-416D-8B33-0CEBF0C116A4}" dt="2022-06-22T13:46:35.518" v="37" actId="1076"/>
          <ac:picMkLst>
            <pc:docMk/>
            <pc:sldMk cId="404494849" sldId="3931"/>
            <ac:picMk id="3" creationId="{4B46C2DC-CBF1-CB91-4994-A2CD8C1B9EA0}"/>
          </ac:picMkLst>
        </pc:picChg>
        <pc:picChg chg="del">
          <ac:chgData name="clayton barrows" userId="be0d6ac4901b5af9" providerId="Windows Live" clId="Web-{102B6118-7D74-416D-8B33-0CEBF0C116A4}" dt="2022-06-22T13:46:17.800" v="31"/>
          <ac:picMkLst>
            <pc:docMk/>
            <pc:sldMk cId="404494849" sldId="3931"/>
            <ac:picMk id="4" creationId="{11FACE3F-3284-665E-0BF2-B4AABF0B5624}"/>
          </ac:picMkLst>
        </pc:picChg>
      </pc:sldChg>
      <pc:sldChg chg="add">
        <pc:chgData name="clayton barrows" userId="be0d6ac4901b5af9" providerId="Windows Live" clId="Web-{102B6118-7D74-416D-8B33-0CEBF0C116A4}" dt="2022-06-22T13:34:30.729" v="5"/>
        <pc:sldMkLst>
          <pc:docMk/>
          <pc:sldMk cId="1733531919" sldId="3932"/>
        </pc:sldMkLst>
      </pc:sldChg>
      <pc:sldChg chg="addSp delSp modSp add">
        <pc:chgData name="clayton barrows" userId="be0d6ac4901b5af9" providerId="Windows Live" clId="Web-{102B6118-7D74-416D-8B33-0CEBF0C116A4}" dt="2022-06-22T14:05:58.178" v="169" actId="1076"/>
        <pc:sldMkLst>
          <pc:docMk/>
          <pc:sldMk cId="2212539374" sldId="3933"/>
        </pc:sldMkLst>
        <pc:spChg chg="mod">
          <ac:chgData name="clayton barrows" userId="be0d6ac4901b5af9" providerId="Windows Live" clId="Web-{102B6118-7D74-416D-8B33-0CEBF0C116A4}" dt="2022-06-22T14:05:24.444" v="163"/>
          <ac:spMkLst>
            <pc:docMk/>
            <pc:sldMk cId="2212539374" sldId="3933"/>
            <ac:spMk id="4" creationId="{2A0D3E37-509F-A01C-91F1-758DBE95F3A4}"/>
          </ac:spMkLst>
        </pc:spChg>
        <pc:spChg chg="del mod">
          <ac:chgData name="clayton barrows" userId="be0d6ac4901b5af9" providerId="Windows Live" clId="Web-{102B6118-7D74-416D-8B33-0CEBF0C116A4}" dt="2022-06-22T14:04:25.367" v="159"/>
          <ac:spMkLst>
            <pc:docMk/>
            <pc:sldMk cId="2212539374" sldId="3933"/>
            <ac:spMk id="5" creationId="{21B3AC00-2FFF-F1D1-3E42-C4077197BAF5}"/>
          </ac:spMkLst>
        </pc:spChg>
        <pc:spChg chg="add del mod">
          <ac:chgData name="clayton barrows" userId="be0d6ac4901b5af9" providerId="Windows Live" clId="Web-{102B6118-7D74-416D-8B33-0CEBF0C116A4}" dt="2022-06-22T14:04:56.257" v="160"/>
          <ac:spMkLst>
            <pc:docMk/>
            <pc:sldMk cId="2212539374" sldId="3933"/>
            <ac:spMk id="7" creationId="{DEFDAFBE-0E56-0B81-B0F3-63585E86F248}"/>
          </ac:spMkLst>
        </pc:spChg>
        <pc:spChg chg="del">
          <ac:chgData name="clayton barrows" userId="be0d6ac4901b5af9" providerId="Windows Live" clId="Web-{102B6118-7D74-416D-8B33-0CEBF0C116A4}" dt="2022-06-22T14:05:24.444" v="163"/>
          <ac:spMkLst>
            <pc:docMk/>
            <pc:sldMk cId="2212539374" sldId="3933"/>
            <ac:spMk id="11" creationId="{4038CB10-1F5C-4D54-9DF7-12586DE5B007}"/>
          </ac:spMkLst>
        </pc:spChg>
        <pc:spChg chg="del">
          <ac:chgData name="clayton barrows" userId="be0d6ac4901b5af9" providerId="Windows Live" clId="Web-{102B6118-7D74-416D-8B33-0CEBF0C116A4}" dt="2022-06-22T14:05:24.444" v="163"/>
          <ac:spMkLst>
            <pc:docMk/>
            <pc:sldMk cId="2212539374" sldId="3933"/>
            <ac:spMk id="13" creationId="{36D30126-6314-4A93-B27E-5C66CF781924}"/>
          </ac:spMkLst>
        </pc:spChg>
        <pc:spChg chg="del">
          <ac:chgData name="clayton barrows" userId="be0d6ac4901b5af9" providerId="Windows Live" clId="Web-{102B6118-7D74-416D-8B33-0CEBF0C116A4}" dt="2022-06-22T14:05:24.444" v="163"/>
          <ac:spMkLst>
            <pc:docMk/>
            <pc:sldMk cId="2212539374" sldId="3933"/>
            <ac:spMk id="15" creationId="{73ED6512-6858-4552-B699-9A97FE9A4EA2}"/>
          </ac:spMkLst>
        </pc:spChg>
        <pc:spChg chg="add">
          <ac:chgData name="clayton barrows" userId="be0d6ac4901b5af9" providerId="Windows Live" clId="Web-{102B6118-7D74-416D-8B33-0CEBF0C116A4}" dt="2022-06-22T14:05:24.444" v="163"/>
          <ac:spMkLst>
            <pc:docMk/>
            <pc:sldMk cId="2212539374" sldId="3933"/>
            <ac:spMk id="20" creationId="{2151139A-886F-4B97-8815-729AD3831BBD}"/>
          </ac:spMkLst>
        </pc:spChg>
        <pc:spChg chg="add">
          <ac:chgData name="clayton barrows" userId="be0d6ac4901b5af9" providerId="Windows Live" clId="Web-{102B6118-7D74-416D-8B33-0CEBF0C116A4}" dt="2022-06-22T14:05:24.444" v="163"/>
          <ac:spMkLst>
            <pc:docMk/>
            <pc:sldMk cId="2212539374" sldId="3933"/>
            <ac:spMk id="22" creationId="{AB5E08C4-8CDD-4623-A5B8-E998C6DEE3B7}"/>
          </ac:spMkLst>
        </pc:spChg>
        <pc:spChg chg="add">
          <ac:chgData name="clayton barrows" userId="be0d6ac4901b5af9" providerId="Windows Live" clId="Web-{102B6118-7D74-416D-8B33-0CEBF0C116A4}" dt="2022-06-22T14:05:24.444" v="163"/>
          <ac:spMkLst>
            <pc:docMk/>
            <pc:sldMk cId="2212539374" sldId="3933"/>
            <ac:spMk id="24" creationId="{15F33878-D502-4FFA-8ACE-F2AECDB2A23F}"/>
          </ac:spMkLst>
        </pc:spChg>
        <pc:spChg chg="add">
          <ac:chgData name="clayton barrows" userId="be0d6ac4901b5af9" providerId="Windows Live" clId="Web-{102B6118-7D74-416D-8B33-0CEBF0C116A4}" dt="2022-06-22T14:05:24.444" v="163"/>
          <ac:spMkLst>
            <pc:docMk/>
            <pc:sldMk cId="2212539374" sldId="3933"/>
            <ac:spMk id="26" creationId="{D3539FEE-81D3-4406-802E-60B20B16F4F6}"/>
          </ac:spMkLst>
        </pc:spChg>
        <pc:spChg chg="add">
          <ac:chgData name="clayton barrows" userId="be0d6ac4901b5af9" providerId="Windows Live" clId="Web-{102B6118-7D74-416D-8B33-0CEBF0C116A4}" dt="2022-06-22T14:05:24.444" v="163"/>
          <ac:spMkLst>
            <pc:docMk/>
            <pc:sldMk cId="2212539374" sldId="3933"/>
            <ac:spMk id="28" creationId="{DC701763-729E-462F-A5A8-E0DEFEB1E2E4}"/>
          </ac:spMkLst>
        </pc:spChg>
        <pc:picChg chg="add mod ord">
          <ac:chgData name="clayton barrows" userId="be0d6ac4901b5af9" providerId="Windows Live" clId="Web-{102B6118-7D74-416D-8B33-0CEBF0C116A4}" dt="2022-06-22T14:05:43.881" v="166" actId="14100"/>
          <ac:picMkLst>
            <pc:docMk/>
            <pc:sldMk cId="2212539374" sldId="3933"/>
            <ac:picMk id="2" creationId="{5F858304-1353-2A99-C2AC-F7B5E197C7C3}"/>
          </ac:picMkLst>
        </pc:picChg>
        <pc:picChg chg="del">
          <ac:chgData name="clayton barrows" userId="be0d6ac4901b5af9" providerId="Windows Live" clId="Web-{102B6118-7D74-416D-8B33-0CEBF0C116A4}" dt="2022-06-22T14:04:58.648" v="161"/>
          <ac:picMkLst>
            <pc:docMk/>
            <pc:sldMk cId="2212539374" sldId="3933"/>
            <ac:picMk id="6" creationId="{286297DE-FFF0-604C-302B-9E81C7CD9053}"/>
          </ac:picMkLst>
        </pc:picChg>
        <pc:picChg chg="add mod">
          <ac:chgData name="clayton barrows" userId="be0d6ac4901b5af9" providerId="Windows Live" clId="Web-{102B6118-7D74-416D-8B33-0CEBF0C116A4}" dt="2022-06-22T14:05:58.178" v="169" actId="1076"/>
          <ac:picMkLst>
            <pc:docMk/>
            <pc:sldMk cId="2212539374" sldId="3933"/>
            <ac:picMk id="8" creationId="{FE6BC95A-7BD5-F7D1-D475-5259CAA4D2A5}"/>
          </ac:picMkLst>
        </pc:picChg>
      </pc:sldChg>
      <pc:sldChg chg="addSp modSp new">
        <pc:chgData name="clayton barrows" userId="be0d6ac4901b5af9" providerId="Windows Live" clId="Web-{102B6118-7D74-416D-8B33-0CEBF0C116A4}" dt="2022-06-22T14:47:19.747" v="282"/>
        <pc:sldMkLst>
          <pc:docMk/>
          <pc:sldMk cId="4181401975" sldId="3935"/>
        </pc:sldMkLst>
        <pc:spChg chg="mod">
          <ac:chgData name="clayton barrows" userId="be0d6ac4901b5af9" providerId="Windows Live" clId="Web-{102B6118-7D74-416D-8B33-0CEBF0C116A4}" dt="2022-06-22T14:43:45.296" v="270" actId="20577"/>
          <ac:spMkLst>
            <pc:docMk/>
            <pc:sldMk cId="4181401975" sldId="3935"/>
            <ac:spMk id="2" creationId="{CE0666C9-22BA-5CE5-1FE2-D99FA1E72CCC}"/>
          </ac:spMkLst>
        </pc:spChg>
        <pc:picChg chg="add mod modCrop">
          <ac:chgData name="clayton barrows" userId="be0d6ac4901b5af9" providerId="Windows Live" clId="Web-{102B6118-7D74-416D-8B33-0CEBF0C116A4}" dt="2022-06-22T14:47:19.747" v="282"/>
          <ac:picMkLst>
            <pc:docMk/>
            <pc:sldMk cId="4181401975" sldId="3935"/>
            <ac:picMk id="4" creationId="{F951D43D-A138-CCCB-A0F6-F146957A8C82}"/>
          </ac:picMkLst>
        </pc:picChg>
        <pc:picChg chg="add mod ord">
          <ac:chgData name="clayton barrows" userId="be0d6ac4901b5af9" providerId="Windows Live" clId="Web-{102B6118-7D74-416D-8B33-0CEBF0C116A4}" dt="2022-06-22T14:44:27.687" v="277"/>
          <ac:picMkLst>
            <pc:docMk/>
            <pc:sldMk cId="4181401975" sldId="3935"/>
            <ac:picMk id="5" creationId="{6D1CBFC3-AAF9-4949-CB19-43905B43D3AF}"/>
          </ac:picMkLst>
        </pc:picChg>
      </pc:sldChg>
    </pc:docChg>
  </pc:docChgLst>
  <pc:docChgLst>
    <pc:chgData name="Nicolas Omont" userId="2ee805af49f0f230" providerId="Windows Live" clId="Web-{6B1F63E1-0280-496C-96EE-AC980A42E95A}"/>
    <pc:docChg chg="modSld">
      <pc:chgData name="Nicolas Omont" userId="2ee805af49f0f230" providerId="Windows Live" clId="Web-{6B1F63E1-0280-496C-96EE-AC980A42E95A}" dt="2022-06-21T14:07:38.312" v="4" actId="20577"/>
      <pc:docMkLst>
        <pc:docMk/>
      </pc:docMkLst>
      <pc:sldChg chg="modSp">
        <pc:chgData name="Nicolas Omont" userId="2ee805af49f0f230" providerId="Windows Live" clId="Web-{6B1F63E1-0280-496C-96EE-AC980A42E95A}" dt="2022-06-21T14:07:38.312" v="4" actId="20577"/>
        <pc:sldMkLst>
          <pc:docMk/>
          <pc:sldMk cId="3734547389" sldId="265"/>
        </pc:sldMkLst>
        <pc:spChg chg="mod">
          <ac:chgData name="Nicolas Omont" userId="2ee805af49f0f230" providerId="Windows Live" clId="Web-{6B1F63E1-0280-496C-96EE-AC980A42E95A}" dt="2022-06-21T14:07:38.312" v="4" actId="20577"/>
          <ac:spMkLst>
            <pc:docMk/>
            <pc:sldMk cId="3734547389" sldId="265"/>
            <ac:spMk id="76" creationId="{226A1207-AF73-482B-86C7-8716DBB5375A}"/>
          </ac:spMkLst>
        </pc:spChg>
      </pc:sldChg>
    </pc:docChg>
  </pc:docChgLst>
  <pc:docChgLst>
    <pc:chgData name="Guest User" providerId="Windows Live" clId="Web-{396408AE-1F9A-49DA-9246-E5707E73552F}"/>
    <pc:docChg chg="modSld">
      <pc:chgData name="Guest User" userId="" providerId="Windows Live" clId="Web-{396408AE-1F9A-49DA-9246-E5707E73552F}" dt="2022-06-22T13:41:36.432" v="4" actId="14100"/>
      <pc:docMkLst>
        <pc:docMk/>
      </pc:docMkLst>
      <pc:sldChg chg="delSp modSp">
        <pc:chgData name="Guest User" userId="" providerId="Windows Live" clId="Web-{396408AE-1F9A-49DA-9246-E5707E73552F}" dt="2022-06-22T13:41:36.432" v="4" actId="14100"/>
        <pc:sldMkLst>
          <pc:docMk/>
          <pc:sldMk cId="2655099391" sldId="2401"/>
        </pc:sldMkLst>
        <pc:spChg chg="mod">
          <ac:chgData name="Guest User" userId="" providerId="Windows Live" clId="Web-{396408AE-1F9A-49DA-9246-E5707E73552F}" dt="2022-06-22T13:41:36.432" v="4" actId="14100"/>
          <ac:spMkLst>
            <pc:docMk/>
            <pc:sldMk cId="2655099391" sldId="2401"/>
            <ac:spMk id="3" creationId="{97EC5DC3-CD15-4BA9-89FE-7A4939916202}"/>
          </ac:spMkLst>
        </pc:spChg>
        <pc:picChg chg="del">
          <ac:chgData name="Guest User" userId="" providerId="Windows Live" clId="Web-{396408AE-1F9A-49DA-9246-E5707E73552F}" dt="2022-06-22T13:41:09.886" v="2"/>
          <ac:picMkLst>
            <pc:docMk/>
            <pc:sldMk cId="2655099391" sldId="2401"/>
            <ac:picMk id="1026" creationId="{A027649E-7F36-4F57-A638-89D6E601C3B6}"/>
          </ac:picMkLst>
        </pc:picChg>
        <pc:picChg chg="del">
          <ac:chgData name="Guest User" userId="" providerId="Windows Live" clId="Web-{396408AE-1F9A-49DA-9246-E5707E73552F}" dt="2022-06-22T13:41:10.932" v="3"/>
          <ac:picMkLst>
            <pc:docMk/>
            <pc:sldMk cId="2655099391" sldId="2401"/>
            <ac:picMk id="1028" creationId="{3E6FE40A-7513-485A-92A9-EF346A942CF9}"/>
          </ac:picMkLst>
        </pc:picChg>
      </pc:sldChg>
    </pc:docChg>
  </pc:docChgLst>
  <pc:docChgLst>
    <pc:chgData userId="9eed5c6746d9add0" providerId="LiveId" clId="{6752BCC6-2665-EA46-8EB7-ADBA69FC6CB6}"/>
    <pc:docChg chg="undo custSel addSld delSld modSld delMainMaster">
      <pc:chgData name="" userId="9eed5c6746d9add0" providerId="LiveId" clId="{6752BCC6-2665-EA46-8EB7-ADBA69FC6CB6}" dt="2022-06-22T05:09:16.196" v="566" actId="113"/>
      <pc:docMkLst>
        <pc:docMk/>
      </pc:docMkLst>
      <pc:sldChg chg="addSp delSp modSp add mod modClrScheme chgLayout">
        <pc:chgData name="" userId="9eed5c6746d9add0" providerId="LiveId" clId="{6752BCC6-2665-EA46-8EB7-ADBA69FC6CB6}" dt="2022-06-22T04:58:02.001" v="541" actId="13822"/>
        <pc:sldMkLst>
          <pc:docMk/>
          <pc:sldMk cId="0" sldId="267"/>
        </pc:sldMkLst>
        <pc:spChg chg="add del mod">
          <ac:chgData name="" userId="9eed5c6746d9add0" providerId="LiveId" clId="{6752BCC6-2665-EA46-8EB7-ADBA69FC6CB6}" dt="2022-06-22T04:56:36.322" v="520" actId="478"/>
          <ac:spMkLst>
            <pc:docMk/>
            <pc:sldMk cId="0" sldId="267"/>
            <ac:spMk id="3" creationId="{E80B4CB0-34DC-8E39-CE4A-1ECF6C5B4EE2}"/>
          </ac:spMkLst>
        </pc:spChg>
        <pc:spChg chg="add mod ord">
          <ac:chgData name="" userId="9eed5c6746d9add0" providerId="LiveId" clId="{6752BCC6-2665-EA46-8EB7-ADBA69FC6CB6}" dt="2022-06-22T04:56:43.055" v="521" actId="700"/>
          <ac:spMkLst>
            <pc:docMk/>
            <pc:sldMk cId="0" sldId="267"/>
            <ac:spMk id="4" creationId="{E272CE3E-CCA5-B13B-9D7D-A0D29659E7A0}"/>
          </ac:spMkLst>
        </pc:spChg>
        <pc:spChg chg="add mod">
          <ac:chgData name="" userId="9eed5c6746d9add0" providerId="LiveId" clId="{6752BCC6-2665-EA46-8EB7-ADBA69FC6CB6}" dt="2022-06-22T04:57:11.747" v="538" actId="20577"/>
          <ac:spMkLst>
            <pc:docMk/>
            <pc:sldMk cId="0" sldId="267"/>
            <ac:spMk id="13" creationId="{0A246B95-E3EB-7F0C-3ACB-A51BE5F7210B}"/>
          </ac:spMkLst>
        </pc:spChg>
        <pc:spChg chg="del">
          <ac:chgData name="" userId="9eed5c6746d9add0" providerId="LiveId" clId="{6752BCC6-2665-EA46-8EB7-ADBA69FC6CB6}" dt="2022-06-22T04:56:29.446" v="517" actId="478"/>
          <ac:spMkLst>
            <pc:docMk/>
            <pc:sldMk cId="0" sldId="267"/>
            <ac:spMk id="257" creationId="{00000000-0000-0000-0000-000000000000}"/>
          </ac:spMkLst>
        </pc:spChg>
        <pc:spChg chg="mod ord">
          <ac:chgData name="" userId="9eed5c6746d9add0" providerId="LiveId" clId="{6752BCC6-2665-EA46-8EB7-ADBA69FC6CB6}" dt="2022-06-22T04:57:08.682" v="529" actId="1076"/>
          <ac:spMkLst>
            <pc:docMk/>
            <pc:sldMk cId="0" sldId="267"/>
            <ac:spMk id="258" creationId="{00000000-0000-0000-0000-000000000000}"/>
          </ac:spMkLst>
        </pc:spChg>
        <pc:spChg chg="del mod">
          <ac:chgData name="" userId="9eed5c6746d9add0" providerId="LiveId" clId="{6752BCC6-2665-EA46-8EB7-ADBA69FC6CB6}" dt="2022-06-22T04:57:30.086" v="539" actId="478"/>
          <ac:spMkLst>
            <pc:docMk/>
            <pc:sldMk cId="0" sldId="267"/>
            <ac:spMk id="261" creationId="{00000000-0000-0000-0000-000000000000}"/>
          </ac:spMkLst>
        </pc:spChg>
        <pc:spChg chg="mod">
          <ac:chgData name="" userId="9eed5c6746d9add0" providerId="LiveId" clId="{6752BCC6-2665-EA46-8EB7-ADBA69FC6CB6}" dt="2022-06-22T04:58:02.001" v="541" actId="13822"/>
          <ac:spMkLst>
            <pc:docMk/>
            <pc:sldMk cId="0" sldId="267"/>
            <ac:spMk id="263" creationId="{00000000-0000-0000-0000-000000000000}"/>
          </ac:spMkLst>
        </pc:spChg>
        <pc:spChg chg="mod">
          <ac:chgData name="" userId="9eed5c6746d9add0" providerId="LiveId" clId="{6752BCC6-2665-EA46-8EB7-ADBA69FC6CB6}" dt="2022-06-22T04:58:02.001" v="541" actId="13822"/>
          <ac:spMkLst>
            <pc:docMk/>
            <pc:sldMk cId="0" sldId="267"/>
            <ac:spMk id="264" creationId="{00000000-0000-0000-0000-000000000000}"/>
          </ac:spMkLst>
        </pc:spChg>
      </pc:sldChg>
      <pc:sldChg chg="addSp delSp modSp add mod">
        <pc:chgData name="" userId="9eed5c6746d9add0" providerId="LiveId" clId="{6752BCC6-2665-EA46-8EB7-ADBA69FC6CB6}" dt="2022-06-22T04:58:38.084" v="551" actId="1076"/>
        <pc:sldMkLst>
          <pc:docMk/>
          <pc:sldMk cId="0" sldId="268"/>
        </pc:sldMkLst>
        <pc:spChg chg="add del mod">
          <ac:chgData name="" userId="9eed5c6746d9add0" providerId="LiveId" clId="{6752BCC6-2665-EA46-8EB7-ADBA69FC6CB6}" dt="2022-06-22T04:56:22.942" v="516" actId="478"/>
          <ac:spMkLst>
            <pc:docMk/>
            <pc:sldMk cId="0" sldId="268"/>
            <ac:spMk id="3" creationId="{F24A8CDF-8F46-D88F-6B38-2B85432A44DB}"/>
          </ac:spMkLst>
        </pc:spChg>
        <pc:spChg chg="del">
          <ac:chgData name="" userId="9eed5c6746d9add0" providerId="LiveId" clId="{6752BCC6-2665-EA46-8EB7-ADBA69FC6CB6}" dt="2022-06-22T04:56:18.119" v="515" actId="478"/>
          <ac:spMkLst>
            <pc:docMk/>
            <pc:sldMk cId="0" sldId="268"/>
            <ac:spMk id="266" creationId="{00000000-0000-0000-0000-000000000000}"/>
          </ac:spMkLst>
        </pc:spChg>
        <pc:spChg chg="mod">
          <ac:chgData name="" userId="9eed5c6746d9add0" providerId="LiveId" clId="{6752BCC6-2665-EA46-8EB7-ADBA69FC6CB6}" dt="2022-06-22T04:58:22.399" v="542" actId="255"/>
          <ac:spMkLst>
            <pc:docMk/>
            <pc:sldMk cId="0" sldId="268"/>
            <ac:spMk id="267" creationId="{00000000-0000-0000-0000-000000000000}"/>
          </ac:spMkLst>
        </pc:spChg>
        <pc:spChg chg="mod">
          <ac:chgData name="" userId="9eed5c6746d9add0" providerId="LiveId" clId="{6752BCC6-2665-EA46-8EB7-ADBA69FC6CB6}" dt="2022-06-22T04:58:34.071" v="550" actId="1035"/>
          <ac:spMkLst>
            <pc:docMk/>
            <pc:sldMk cId="0" sldId="268"/>
            <ac:spMk id="270" creationId="{00000000-0000-0000-0000-000000000000}"/>
          </ac:spMkLst>
        </pc:spChg>
        <pc:picChg chg="mod">
          <ac:chgData name="" userId="9eed5c6746d9add0" providerId="LiveId" clId="{6752BCC6-2665-EA46-8EB7-ADBA69FC6CB6}" dt="2022-06-22T04:58:38.084" v="551" actId="1076"/>
          <ac:picMkLst>
            <pc:docMk/>
            <pc:sldMk cId="0" sldId="268"/>
            <ac:picMk id="268" creationId="{00000000-0000-0000-0000-000000000000}"/>
          </ac:picMkLst>
        </pc:picChg>
      </pc:sldChg>
      <pc:sldChg chg="modSp mod">
        <pc:chgData name="" userId="9eed5c6746d9add0" providerId="LiveId" clId="{6752BCC6-2665-EA46-8EB7-ADBA69FC6CB6}" dt="2022-06-15T14:47:48.504" v="24" actId="20577"/>
        <pc:sldMkLst>
          <pc:docMk/>
          <pc:sldMk cId="2666293090" sldId="2375"/>
        </pc:sldMkLst>
        <pc:spChg chg="mod">
          <ac:chgData name="" userId="9eed5c6746d9add0" providerId="LiveId" clId="{6752BCC6-2665-EA46-8EB7-ADBA69FC6CB6}" dt="2022-06-15T14:47:48.504" v="24" actId="20577"/>
          <ac:spMkLst>
            <pc:docMk/>
            <pc:sldMk cId="2666293090" sldId="2375"/>
            <ac:spMk id="11" creationId="{2A986871-E081-1443-8242-86A154663ACF}"/>
          </ac:spMkLst>
        </pc:spChg>
      </pc:sldChg>
      <pc:sldChg chg="modSp mod">
        <pc:chgData name="" userId="9eed5c6746d9add0" providerId="LiveId" clId="{6752BCC6-2665-EA46-8EB7-ADBA69FC6CB6}" dt="2022-06-15T14:48:04.377" v="25" actId="6549"/>
        <pc:sldMkLst>
          <pc:docMk/>
          <pc:sldMk cId="1729981331" sldId="2376"/>
        </pc:sldMkLst>
        <pc:spChg chg="mod">
          <ac:chgData name="" userId="9eed5c6746d9add0" providerId="LiveId" clId="{6752BCC6-2665-EA46-8EB7-ADBA69FC6CB6}" dt="2022-06-15T14:48:04.377" v="25" actId="6549"/>
          <ac:spMkLst>
            <pc:docMk/>
            <pc:sldMk cId="1729981331" sldId="2376"/>
            <ac:spMk id="3" creationId="{82767E59-5B2E-084C-B1CD-4A42B8F4372D}"/>
          </ac:spMkLst>
        </pc:spChg>
      </pc:sldChg>
      <pc:sldChg chg="del">
        <pc:chgData name="" userId="9eed5c6746d9add0" providerId="LiveId" clId="{6752BCC6-2665-EA46-8EB7-ADBA69FC6CB6}" dt="2022-06-15T14:50:25.302" v="48" actId="2696"/>
        <pc:sldMkLst>
          <pc:docMk/>
          <pc:sldMk cId="1517233648" sldId="2377"/>
        </pc:sldMkLst>
      </pc:sldChg>
      <pc:sldChg chg="del">
        <pc:chgData name="" userId="9eed5c6746d9add0" providerId="LiveId" clId="{6752BCC6-2665-EA46-8EB7-ADBA69FC6CB6}" dt="2022-06-15T14:49:52.271" v="45" actId="2696"/>
        <pc:sldMkLst>
          <pc:docMk/>
          <pc:sldMk cId="4024985863" sldId="2386"/>
        </pc:sldMkLst>
      </pc:sldChg>
      <pc:sldChg chg="del">
        <pc:chgData name="" userId="9eed5c6746d9add0" providerId="LiveId" clId="{6752BCC6-2665-EA46-8EB7-ADBA69FC6CB6}" dt="2022-06-15T14:50:31.735" v="49" actId="2696"/>
        <pc:sldMkLst>
          <pc:docMk/>
          <pc:sldMk cId="1789444081" sldId="2390"/>
        </pc:sldMkLst>
      </pc:sldChg>
      <pc:sldChg chg="del">
        <pc:chgData name="" userId="9eed5c6746d9add0" providerId="LiveId" clId="{6752BCC6-2665-EA46-8EB7-ADBA69FC6CB6}" dt="2022-06-15T14:49:07.676" v="27" actId="2696"/>
        <pc:sldMkLst>
          <pc:docMk/>
          <pc:sldMk cId="3793814516" sldId="2392"/>
        </pc:sldMkLst>
      </pc:sldChg>
      <pc:sldChg chg="del">
        <pc:chgData name="" userId="9eed5c6746d9add0" providerId="LiveId" clId="{6752BCC6-2665-EA46-8EB7-ADBA69FC6CB6}" dt="2022-06-15T14:49:07.676" v="27" actId="2696"/>
        <pc:sldMkLst>
          <pc:docMk/>
          <pc:sldMk cId="2685520677" sldId="2393"/>
        </pc:sldMkLst>
      </pc:sldChg>
      <pc:sldChg chg="del">
        <pc:chgData name="" userId="9eed5c6746d9add0" providerId="LiveId" clId="{6752BCC6-2665-EA46-8EB7-ADBA69FC6CB6}" dt="2022-06-15T14:49:07.676" v="27" actId="2696"/>
        <pc:sldMkLst>
          <pc:docMk/>
          <pc:sldMk cId="1781697275" sldId="2394"/>
        </pc:sldMkLst>
      </pc:sldChg>
      <pc:sldChg chg="del">
        <pc:chgData name="" userId="9eed5c6746d9add0" providerId="LiveId" clId="{6752BCC6-2665-EA46-8EB7-ADBA69FC6CB6}" dt="2022-06-15T14:49:07.676" v="27" actId="2696"/>
        <pc:sldMkLst>
          <pc:docMk/>
          <pc:sldMk cId="3634496403" sldId="2395"/>
        </pc:sldMkLst>
      </pc:sldChg>
      <pc:sldChg chg="del">
        <pc:chgData name="" userId="9eed5c6746d9add0" providerId="LiveId" clId="{6752BCC6-2665-EA46-8EB7-ADBA69FC6CB6}" dt="2022-06-15T14:49:07.676" v="27" actId="2696"/>
        <pc:sldMkLst>
          <pc:docMk/>
          <pc:sldMk cId="3915957290" sldId="2396"/>
        </pc:sldMkLst>
      </pc:sldChg>
      <pc:sldChg chg="del">
        <pc:chgData name="" userId="9eed5c6746d9add0" providerId="LiveId" clId="{6752BCC6-2665-EA46-8EB7-ADBA69FC6CB6}" dt="2022-06-15T14:49:07.676" v="27" actId="2696"/>
        <pc:sldMkLst>
          <pc:docMk/>
          <pc:sldMk cId="1662818772" sldId="2397"/>
        </pc:sldMkLst>
      </pc:sldChg>
      <pc:sldChg chg="del">
        <pc:chgData name="" userId="9eed5c6746d9add0" providerId="LiveId" clId="{6752BCC6-2665-EA46-8EB7-ADBA69FC6CB6}" dt="2022-06-15T14:49:41.889" v="44" actId="2696"/>
        <pc:sldMkLst>
          <pc:docMk/>
          <pc:sldMk cId="3423858323" sldId="2399"/>
        </pc:sldMkLst>
      </pc:sldChg>
      <pc:sldChg chg="del">
        <pc:chgData name="" userId="9eed5c6746d9add0" providerId="LiveId" clId="{6752BCC6-2665-EA46-8EB7-ADBA69FC6CB6}" dt="2022-06-15T14:49:07.676" v="27" actId="2696"/>
        <pc:sldMkLst>
          <pc:docMk/>
          <pc:sldMk cId="3728838108" sldId="2400"/>
        </pc:sldMkLst>
      </pc:sldChg>
      <pc:sldChg chg="del">
        <pc:chgData name="" userId="9eed5c6746d9add0" providerId="LiveId" clId="{6752BCC6-2665-EA46-8EB7-ADBA69FC6CB6}" dt="2022-06-15T14:48:54.379" v="26" actId="2696"/>
        <pc:sldMkLst>
          <pc:docMk/>
          <pc:sldMk cId="3352252375" sldId="2404"/>
        </pc:sldMkLst>
      </pc:sldChg>
      <pc:sldChg chg="del">
        <pc:chgData name="" userId="9eed5c6746d9add0" providerId="LiveId" clId="{6752BCC6-2665-EA46-8EB7-ADBA69FC6CB6}" dt="2022-06-15T14:48:54.379" v="26" actId="2696"/>
        <pc:sldMkLst>
          <pc:docMk/>
          <pc:sldMk cId="919412854" sldId="2406"/>
        </pc:sldMkLst>
      </pc:sldChg>
      <pc:sldChg chg="del">
        <pc:chgData name="" userId="9eed5c6746d9add0" providerId="LiveId" clId="{6752BCC6-2665-EA46-8EB7-ADBA69FC6CB6}" dt="2022-06-15T14:48:54.379" v="26" actId="2696"/>
        <pc:sldMkLst>
          <pc:docMk/>
          <pc:sldMk cId="150339385" sldId="2407"/>
        </pc:sldMkLst>
      </pc:sldChg>
      <pc:sldChg chg="del">
        <pc:chgData name="" userId="9eed5c6746d9add0" providerId="LiveId" clId="{6752BCC6-2665-EA46-8EB7-ADBA69FC6CB6}" dt="2022-06-15T14:48:54.379" v="26" actId="2696"/>
        <pc:sldMkLst>
          <pc:docMk/>
          <pc:sldMk cId="665476132" sldId="2408"/>
        </pc:sldMkLst>
      </pc:sldChg>
      <pc:sldChg chg="del">
        <pc:chgData name="" userId="9eed5c6746d9add0" providerId="LiveId" clId="{6752BCC6-2665-EA46-8EB7-ADBA69FC6CB6}" dt="2022-06-15T14:48:54.379" v="26" actId="2696"/>
        <pc:sldMkLst>
          <pc:docMk/>
          <pc:sldMk cId="2665206416" sldId="2411"/>
        </pc:sldMkLst>
      </pc:sldChg>
      <pc:sldChg chg="del">
        <pc:chgData name="" userId="9eed5c6746d9add0" providerId="LiveId" clId="{6752BCC6-2665-EA46-8EB7-ADBA69FC6CB6}" dt="2022-06-15T14:48:54.379" v="26" actId="2696"/>
        <pc:sldMkLst>
          <pc:docMk/>
          <pc:sldMk cId="3491161680" sldId="2412"/>
        </pc:sldMkLst>
      </pc:sldChg>
      <pc:sldChg chg="del">
        <pc:chgData name="" userId="9eed5c6746d9add0" providerId="LiveId" clId="{6752BCC6-2665-EA46-8EB7-ADBA69FC6CB6}" dt="2022-06-15T14:48:54.379" v="26" actId="2696"/>
        <pc:sldMkLst>
          <pc:docMk/>
          <pc:sldMk cId="940504445" sldId="2413"/>
        </pc:sldMkLst>
      </pc:sldChg>
      <pc:sldChg chg="del">
        <pc:chgData name="" userId="9eed5c6746d9add0" providerId="LiveId" clId="{6752BCC6-2665-EA46-8EB7-ADBA69FC6CB6}" dt="2022-06-15T14:48:54.379" v="26" actId="2696"/>
        <pc:sldMkLst>
          <pc:docMk/>
          <pc:sldMk cId="3836746709" sldId="2414"/>
        </pc:sldMkLst>
      </pc:sldChg>
      <pc:sldChg chg="del">
        <pc:chgData name="" userId="9eed5c6746d9add0" providerId="LiveId" clId="{6752BCC6-2665-EA46-8EB7-ADBA69FC6CB6}" dt="2022-06-15T14:48:54.379" v="26" actId="2696"/>
        <pc:sldMkLst>
          <pc:docMk/>
          <pc:sldMk cId="2590406897" sldId="2415"/>
        </pc:sldMkLst>
      </pc:sldChg>
      <pc:sldChg chg="del">
        <pc:chgData name="" userId="9eed5c6746d9add0" providerId="LiveId" clId="{6752BCC6-2665-EA46-8EB7-ADBA69FC6CB6}" dt="2022-06-15T14:49:52.271" v="45" actId="2696"/>
        <pc:sldMkLst>
          <pc:docMk/>
          <pc:sldMk cId="239611570" sldId="2416"/>
        </pc:sldMkLst>
      </pc:sldChg>
      <pc:sldChg chg="del">
        <pc:chgData name="" userId="9eed5c6746d9add0" providerId="LiveId" clId="{6752BCC6-2665-EA46-8EB7-ADBA69FC6CB6}" dt="2022-06-15T14:49:41.889" v="44" actId="2696"/>
        <pc:sldMkLst>
          <pc:docMk/>
          <pc:sldMk cId="2663899138" sldId="2417"/>
        </pc:sldMkLst>
      </pc:sldChg>
      <pc:sldChg chg="addSp delSp add del setBg delDesignElem">
        <pc:chgData name="" userId="9eed5c6746d9add0" providerId="LiveId" clId="{6752BCC6-2665-EA46-8EB7-ADBA69FC6CB6}" dt="2022-06-22T05:08:05.866" v="555"/>
        <pc:sldMkLst>
          <pc:docMk/>
          <pc:sldMk cId="3541239515" sldId="3164"/>
        </pc:sldMkLst>
        <pc:spChg chg="add del">
          <ac:chgData name="" userId="9eed5c6746d9add0" providerId="LiveId" clId="{6752BCC6-2665-EA46-8EB7-ADBA69FC6CB6}" dt="2022-06-22T05:08:05.759" v="554"/>
          <ac:spMkLst>
            <pc:docMk/>
            <pc:sldMk cId="3541239515" sldId="3164"/>
            <ac:spMk id="71" creationId="{1045B59B-615E-4718-A150-42DE5D03E1C8}"/>
          </ac:spMkLst>
        </pc:spChg>
        <pc:spChg chg="add del">
          <ac:chgData name="" userId="9eed5c6746d9add0" providerId="LiveId" clId="{6752BCC6-2665-EA46-8EB7-ADBA69FC6CB6}" dt="2022-06-22T05:08:05.759" v="554"/>
          <ac:spMkLst>
            <pc:docMk/>
            <pc:sldMk cId="3541239515" sldId="3164"/>
            <ac:spMk id="73" creationId="{D6CF29CD-38B8-4924-BA11-6D60517487EF}"/>
          </ac:spMkLst>
        </pc:spChg>
      </pc:sldChg>
      <pc:sldChg chg="addSp delSp modSp add del mod setBg delDesignElem">
        <pc:chgData name="" userId="9eed5c6746d9add0" providerId="LiveId" clId="{6752BCC6-2665-EA46-8EB7-ADBA69FC6CB6}" dt="2022-06-22T05:09:16.196" v="566" actId="113"/>
        <pc:sldMkLst>
          <pc:docMk/>
          <pc:sldMk cId="3304671580" sldId="3170"/>
        </pc:sldMkLst>
        <pc:spChg chg="mod">
          <ac:chgData name="" userId="9eed5c6746d9add0" providerId="LiveId" clId="{6752BCC6-2665-EA46-8EB7-ADBA69FC6CB6}" dt="2022-06-22T05:09:16.196" v="566" actId="113"/>
          <ac:spMkLst>
            <pc:docMk/>
            <pc:sldMk cId="3304671580" sldId="3170"/>
            <ac:spMk id="2" creationId="{8BF6568B-3A91-0D4C-9061-7648A91503C0}"/>
          </ac:spMkLst>
        </pc:spChg>
        <pc:spChg chg="add del">
          <ac:chgData name="" userId="9eed5c6746d9add0" providerId="LiveId" clId="{6752BCC6-2665-EA46-8EB7-ADBA69FC6CB6}" dt="2022-06-22T05:08:57.045" v="558"/>
          <ac:spMkLst>
            <pc:docMk/>
            <pc:sldMk cId="3304671580" sldId="3170"/>
            <ac:spMk id="26" creationId="{A3C210E6-A35A-4F68-8D60-801A019C75B8}"/>
          </ac:spMkLst>
        </pc:spChg>
        <pc:spChg chg="add del">
          <ac:chgData name="" userId="9eed5c6746d9add0" providerId="LiveId" clId="{6752BCC6-2665-EA46-8EB7-ADBA69FC6CB6}" dt="2022-06-22T05:08:57.045" v="558"/>
          <ac:spMkLst>
            <pc:docMk/>
            <pc:sldMk cId="3304671580" sldId="3170"/>
            <ac:spMk id="27" creationId="{AC0D06B0-F19C-459E-B221-A34B506FB5E3}"/>
          </ac:spMkLst>
        </pc:spChg>
        <pc:spChg chg="add del">
          <ac:chgData name="" userId="9eed5c6746d9add0" providerId="LiveId" clId="{6752BCC6-2665-EA46-8EB7-ADBA69FC6CB6}" dt="2022-06-22T05:08:57.045" v="558"/>
          <ac:spMkLst>
            <pc:docMk/>
            <pc:sldMk cId="3304671580" sldId="3170"/>
            <ac:spMk id="28" creationId="{345B26DA-1C6B-4C66-81C9-9C1877FC2DB1}"/>
          </ac:spMkLst>
        </pc:spChg>
        <pc:spChg chg="add del">
          <ac:chgData name="" userId="9eed5c6746d9add0" providerId="LiveId" clId="{6752BCC6-2665-EA46-8EB7-ADBA69FC6CB6}" dt="2022-06-22T05:08:57.045" v="558"/>
          <ac:spMkLst>
            <pc:docMk/>
            <pc:sldMk cId="3304671580" sldId="3170"/>
            <ac:spMk id="29" creationId="{98DE6C44-43F8-4DE4-AB81-66853FFEA09A}"/>
          </ac:spMkLst>
        </pc:spChg>
        <pc:spChg chg="add del">
          <ac:chgData name="" userId="9eed5c6746d9add0" providerId="LiveId" clId="{6752BCC6-2665-EA46-8EB7-ADBA69FC6CB6}" dt="2022-06-22T05:08:57.045" v="558"/>
          <ac:spMkLst>
            <pc:docMk/>
            <pc:sldMk cId="3304671580" sldId="3170"/>
            <ac:spMk id="30" creationId="{2409529B-9B56-4F10-BE4D-F934DB89E57E}"/>
          </ac:spMkLst>
        </pc:spChg>
      </pc:sldChg>
      <pc:sldChg chg="modSp mod">
        <pc:chgData name="" userId="9eed5c6746d9add0" providerId="LiveId" clId="{6752BCC6-2665-EA46-8EB7-ADBA69FC6CB6}" dt="2022-06-15T14:49:22.397" v="43" actId="20577"/>
        <pc:sldMkLst>
          <pc:docMk/>
          <pc:sldMk cId="3836060764" sldId="3171"/>
        </pc:sldMkLst>
        <pc:spChg chg="mod">
          <ac:chgData name="" userId="9eed5c6746d9add0" providerId="LiveId" clId="{6752BCC6-2665-EA46-8EB7-ADBA69FC6CB6}" dt="2022-06-15T14:49:22.397" v="43" actId="20577"/>
          <ac:spMkLst>
            <pc:docMk/>
            <pc:sldMk cId="3836060764" sldId="3171"/>
            <ac:spMk id="14" creationId="{375E4BC7-DAF3-944A-8652-D7EADF9F7192}"/>
          </ac:spMkLst>
        </pc:spChg>
      </pc:sldChg>
      <pc:sldChg chg="modSp add">
        <pc:chgData name="" userId="9eed5c6746d9add0" providerId="LiveId" clId="{6752BCC6-2665-EA46-8EB7-ADBA69FC6CB6}" dt="2022-06-15T14:50:20.166" v="47"/>
        <pc:sldMkLst>
          <pc:docMk/>
          <pc:sldMk cId="1942762839" sldId="3879"/>
        </pc:sldMkLst>
        <pc:spChg chg="mod">
          <ac:chgData name="" userId="9eed5c6746d9add0" providerId="LiveId" clId="{6752BCC6-2665-EA46-8EB7-ADBA69FC6CB6}" dt="2022-06-15T14:50:20.166" v="47"/>
          <ac:spMkLst>
            <pc:docMk/>
            <pc:sldMk cId="1942762839" sldId="3879"/>
            <ac:spMk id="2" creationId="{369A98A6-57AA-3745-8FBE-D1673F673A3B}"/>
          </ac:spMkLst>
        </pc:spChg>
      </pc:sldChg>
      <pc:sldChg chg="addSp delSp modSp new mod modClrScheme chgLayout">
        <pc:chgData name="" userId="9eed5c6746d9add0" providerId="LiveId" clId="{6752BCC6-2665-EA46-8EB7-ADBA69FC6CB6}" dt="2022-06-15T14:52:43.135" v="311" actId="20577"/>
        <pc:sldMkLst>
          <pc:docMk/>
          <pc:sldMk cId="2605017915" sldId="3880"/>
        </pc:sldMkLst>
        <pc:spChg chg="del mod ord">
          <ac:chgData name="" userId="9eed5c6746d9add0" providerId="LiveId" clId="{6752BCC6-2665-EA46-8EB7-ADBA69FC6CB6}" dt="2022-06-15T14:50:44.628" v="51" actId="700"/>
          <ac:spMkLst>
            <pc:docMk/>
            <pc:sldMk cId="2605017915" sldId="3880"/>
            <ac:spMk id="2" creationId="{0D71B2AA-F824-0A9A-5D1B-061E5982A39E}"/>
          </ac:spMkLst>
        </pc:spChg>
        <pc:spChg chg="add mod ord">
          <ac:chgData name="" userId="9eed5c6746d9add0" providerId="LiveId" clId="{6752BCC6-2665-EA46-8EB7-ADBA69FC6CB6}" dt="2022-06-15T14:51:14.438" v="75" actId="20577"/>
          <ac:spMkLst>
            <pc:docMk/>
            <pc:sldMk cId="2605017915" sldId="3880"/>
            <ac:spMk id="3" creationId="{4AA446D0-7ACA-AAD5-272C-F90C8BC386DC}"/>
          </ac:spMkLst>
        </pc:spChg>
        <pc:spChg chg="add mod ord">
          <ac:chgData name="" userId="9eed5c6746d9add0" providerId="LiveId" clId="{6752BCC6-2665-EA46-8EB7-ADBA69FC6CB6}" dt="2022-06-15T14:52:43.135" v="311" actId="20577"/>
          <ac:spMkLst>
            <pc:docMk/>
            <pc:sldMk cId="2605017915" sldId="3880"/>
            <ac:spMk id="4" creationId="{13356D69-D16C-1F74-4C85-90E49922C461}"/>
          </ac:spMkLst>
        </pc:spChg>
      </pc:sldChg>
      <pc:sldChg chg="addSp delSp modSp mod delAnim">
        <pc:chgData name="" userId="9eed5c6746d9add0" providerId="LiveId" clId="{6752BCC6-2665-EA46-8EB7-ADBA69FC6CB6}" dt="2022-06-22T04:53:10.994" v="476" actId="20577"/>
        <pc:sldMkLst>
          <pc:docMk/>
          <pc:sldMk cId="3503821764" sldId="3921"/>
        </pc:sldMkLst>
        <pc:spChg chg="mod">
          <ac:chgData name="" userId="9eed5c6746d9add0" providerId="LiveId" clId="{6752BCC6-2665-EA46-8EB7-ADBA69FC6CB6}" dt="2022-06-22T04:53:10.994" v="476" actId="20577"/>
          <ac:spMkLst>
            <pc:docMk/>
            <pc:sldMk cId="3503821764" sldId="3921"/>
            <ac:spMk id="4" creationId="{B9069F20-B7A7-8200-CCCE-6D6FECA91531}"/>
          </ac:spMkLst>
        </pc:spChg>
        <pc:spChg chg="add del mod">
          <ac:chgData name="" userId="9eed5c6746d9add0" providerId="LiveId" clId="{6752BCC6-2665-EA46-8EB7-ADBA69FC6CB6}" dt="2022-06-22T04:48:43.434" v="328" actId="478"/>
          <ac:spMkLst>
            <pc:docMk/>
            <pc:sldMk cId="3503821764" sldId="3921"/>
            <ac:spMk id="5" creationId="{82652EDC-3F10-6BC3-4507-0E2827D86BA5}"/>
          </ac:spMkLst>
        </pc:spChg>
        <pc:spChg chg="del mod">
          <ac:chgData name="" userId="9eed5c6746d9add0" providerId="LiveId" clId="{6752BCC6-2665-EA46-8EB7-ADBA69FC6CB6}" dt="2022-06-22T04:48:41.639" v="327" actId="478"/>
          <ac:spMkLst>
            <pc:docMk/>
            <pc:sldMk cId="3503821764" sldId="3921"/>
            <ac:spMk id="391" creationId="{00000000-0000-0000-0000-000000000000}"/>
          </ac:spMkLst>
        </pc:spChg>
        <pc:spChg chg="del mod">
          <ac:chgData name="" userId="9eed5c6746d9add0" providerId="LiveId" clId="{6752BCC6-2665-EA46-8EB7-ADBA69FC6CB6}" dt="2022-06-22T04:50:10.585" v="360" actId="478"/>
          <ac:spMkLst>
            <pc:docMk/>
            <pc:sldMk cId="3503821764" sldId="3921"/>
            <ac:spMk id="396" creationId="{00000000-0000-0000-0000-000000000000}"/>
          </ac:spMkLst>
        </pc:spChg>
        <pc:picChg chg="mod">
          <ac:chgData name="" userId="9eed5c6746d9add0" providerId="LiveId" clId="{6752BCC6-2665-EA46-8EB7-ADBA69FC6CB6}" dt="2022-06-22T04:52:00.371" v="362" actId="1076"/>
          <ac:picMkLst>
            <pc:docMk/>
            <pc:sldMk cId="3503821764" sldId="3921"/>
            <ac:picMk id="3" creationId="{2A4644A8-DF85-E88F-D32F-A763765DC16A}"/>
          </ac:picMkLst>
        </pc:picChg>
        <pc:picChg chg="mod">
          <ac:chgData name="" userId="9eed5c6746d9add0" providerId="LiveId" clId="{6752BCC6-2665-EA46-8EB7-ADBA69FC6CB6}" dt="2022-06-22T04:50:18.954" v="361" actId="1076"/>
          <ac:picMkLst>
            <pc:docMk/>
            <pc:sldMk cId="3503821764" sldId="3921"/>
            <ac:picMk id="393" creationId="{00000000-0000-0000-0000-000000000000}"/>
          </ac:picMkLst>
        </pc:picChg>
        <pc:picChg chg="mod">
          <ac:chgData name="" userId="9eed5c6746d9add0" providerId="LiveId" clId="{6752BCC6-2665-EA46-8EB7-ADBA69FC6CB6}" dt="2022-06-22T04:49:16.202" v="353" actId="1037"/>
          <ac:picMkLst>
            <pc:docMk/>
            <pc:sldMk cId="3503821764" sldId="3921"/>
            <ac:picMk id="394" creationId="{00000000-0000-0000-0000-000000000000}"/>
          </ac:picMkLst>
        </pc:picChg>
        <pc:picChg chg="mod">
          <ac:chgData name="" userId="9eed5c6746d9add0" providerId="LiveId" clId="{6752BCC6-2665-EA46-8EB7-ADBA69FC6CB6}" dt="2022-06-22T04:48:27.833" v="324" actId="1076"/>
          <ac:picMkLst>
            <pc:docMk/>
            <pc:sldMk cId="3503821764" sldId="3921"/>
            <ac:picMk id="395" creationId="{00000000-0000-0000-0000-000000000000}"/>
          </ac:picMkLst>
        </pc:picChg>
      </pc:sldChg>
      <pc:sldChg chg="delSp modSp mod modClrScheme chgLayout">
        <pc:chgData name="" userId="9eed5c6746d9add0" providerId="LiveId" clId="{6752BCC6-2665-EA46-8EB7-ADBA69FC6CB6}" dt="2022-06-22T04:54:20.830" v="511" actId="20577"/>
        <pc:sldMkLst>
          <pc:docMk/>
          <pc:sldMk cId="3945826074" sldId="3922"/>
        </pc:sldMkLst>
        <pc:spChg chg="del mod ord">
          <ac:chgData name="" userId="9eed5c6746d9add0" providerId="LiveId" clId="{6752BCC6-2665-EA46-8EB7-ADBA69FC6CB6}" dt="2022-06-22T04:53:46.615" v="481" actId="478"/>
          <ac:spMkLst>
            <pc:docMk/>
            <pc:sldMk cId="3945826074" sldId="3922"/>
            <ac:spMk id="398" creationId="{00000000-0000-0000-0000-000000000000}"/>
          </ac:spMkLst>
        </pc:spChg>
        <pc:spChg chg="mod ord">
          <ac:chgData name="" userId="9eed5c6746d9add0" providerId="LiveId" clId="{6752BCC6-2665-EA46-8EB7-ADBA69FC6CB6}" dt="2022-06-22T04:54:20.830" v="511" actId="20577"/>
          <ac:spMkLst>
            <pc:docMk/>
            <pc:sldMk cId="3945826074" sldId="3922"/>
            <ac:spMk id="399" creationId="{00000000-0000-0000-0000-000000000000}"/>
          </ac:spMkLst>
        </pc:spChg>
        <pc:spChg chg="mod ord">
          <ac:chgData name="" userId="9eed5c6746d9add0" providerId="LiveId" clId="{6752BCC6-2665-EA46-8EB7-ADBA69FC6CB6}" dt="2022-06-22T04:54:00.082" v="485" actId="27636"/>
          <ac:spMkLst>
            <pc:docMk/>
            <pc:sldMk cId="3945826074" sldId="3922"/>
            <ac:spMk id="400" creationId="{00000000-0000-0000-0000-000000000000}"/>
          </ac:spMkLst>
        </pc:spChg>
        <pc:picChg chg="mod">
          <ac:chgData name="" userId="9eed5c6746d9add0" providerId="LiveId" clId="{6752BCC6-2665-EA46-8EB7-ADBA69FC6CB6}" dt="2022-06-22T04:53:53.239" v="482" actId="1076"/>
          <ac:picMkLst>
            <pc:docMk/>
            <pc:sldMk cId="3945826074" sldId="3922"/>
            <ac:picMk id="401" creationId="{00000000-0000-0000-0000-000000000000}"/>
          </ac:picMkLst>
        </pc:picChg>
        <pc:picChg chg="mod">
          <ac:chgData name="" userId="9eed5c6746d9add0" providerId="LiveId" clId="{6752BCC6-2665-EA46-8EB7-ADBA69FC6CB6}" dt="2022-06-22T04:53:55.425" v="483" actId="1076"/>
          <ac:picMkLst>
            <pc:docMk/>
            <pc:sldMk cId="3945826074" sldId="3922"/>
            <ac:picMk id="402" creationId="{00000000-0000-0000-0000-000000000000}"/>
          </ac:picMkLst>
        </pc:picChg>
      </pc:sldChg>
      <pc:sldChg chg="addSp delSp add del setBg delDesignElem">
        <pc:chgData name="" userId="9eed5c6746d9add0" providerId="LiveId" clId="{6752BCC6-2665-EA46-8EB7-ADBA69FC6CB6}" dt="2022-06-22T05:09:12.017" v="565"/>
        <pc:sldMkLst>
          <pc:docMk/>
          <pc:sldMk cId="896253954" sldId="3923"/>
        </pc:sldMkLst>
        <pc:spChg chg="add del">
          <ac:chgData name="" userId="9eed5c6746d9add0" providerId="LiveId" clId="{6752BCC6-2665-EA46-8EB7-ADBA69FC6CB6}" dt="2022-06-22T05:09:12.017" v="565"/>
          <ac:spMkLst>
            <pc:docMk/>
            <pc:sldMk cId="896253954" sldId="3923"/>
            <ac:spMk id="26" creationId="{A3C210E6-A35A-4F68-8D60-801A019C75B8}"/>
          </ac:spMkLst>
        </pc:spChg>
        <pc:spChg chg="add del">
          <ac:chgData name="" userId="9eed5c6746d9add0" providerId="LiveId" clId="{6752BCC6-2665-EA46-8EB7-ADBA69FC6CB6}" dt="2022-06-22T05:09:12.017" v="565"/>
          <ac:spMkLst>
            <pc:docMk/>
            <pc:sldMk cId="896253954" sldId="3923"/>
            <ac:spMk id="27" creationId="{AC0D06B0-F19C-459E-B221-A34B506FB5E3}"/>
          </ac:spMkLst>
        </pc:spChg>
        <pc:spChg chg="add del">
          <ac:chgData name="" userId="9eed5c6746d9add0" providerId="LiveId" clId="{6752BCC6-2665-EA46-8EB7-ADBA69FC6CB6}" dt="2022-06-22T05:09:12.017" v="565"/>
          <ac:spMkLst>
            <pc:docMk/>
            <pc:sldMk cId="896253954" sldId="3923"/>
            <ac:spMk id="28" creationId="{345B26DA-1C6B-4C66-81C9-9C1877FC2DB1}"/>
          </ac:spMkLst>
        </pc:spChg>
        <pc:spChg chg="add del">
          <ac:chgData name="" userId="9eed5c6746d9add0" providerId="LiveId" clId="{6752BCC6-2665-EA46-8EB7-ADBA69FC6CB6}" dt="2022-06-22T05:09:12.017" v="565"/>
          <ac:spMkLst>
            <pc:docMk/>
            <pc:sldMk cId="896253954" sldId="3923"/>
            <ac:spMk id="29" creationId="{98DE6C44-43F8-4DE4-AB81-66853FFEA09A}"/>
          </ac:spMkLst>
        </pc:spChg>
        <pc:spChg chg="add del">
          <ac:chgData name="" userId="9eed5c6746d9add0" providerId="LiveId" clId="{6752BCC6-2665-EA46-8EB7-ADBA69FC6CB6}" dt="2022-06-22T05:09:12.017" v="565"/>
          <ac:spMkLst>
            <pc:docMk/>
            <pc:sldMk cId="896253954" sldId="3923"/>
            <ac:spMk id="30" creationId="{2409529B-9B56-4F10-BE4D-F934DB89E57E}"/>
          </ac:spMkLst>
        </pc:spChg>
      </pc:sldChg>
      <pc:sldMasterChg chg="del delSldLayout">
        <pc:chgData name="" userId="9eed5c6746d9add0" providerId="LiveId" clId="{6752BCC6-2665-EA46-8EB7-ADBA69FC6CB6}" dt="2022-06-22T04:53:38.484" v="477" actId="700"/>
        <pc:sldMasterMkLst>
          <pc:docMk/>
          <pc:sldMasterMk cId="0" sldId="2147483648"/>
        </pc:sldMasterMkLst>
        <pc:sldLayoutChg chg="del">
          <pc:chgData name="" userId="9eed5c6746d9add0" providerId="LiveId" clId="{6752BCC6-2665-EA46-8EB7-ADBA69FC6CB6}" dt="2022-06-22T04:53:38.484" v="477" actId="700"/>
          <pc:sldLayoutMkLst>
            <pc:docMk/>
            <pc:sldMasterMk cId="0" sldId="2147483648"/>
            <pc:sldLayoutMk cId="0" sldId="2147483649"/>
          </pc:sldLayoutMkLst>
        </pc:sldLayoutChg>
        <pc:sldLayoutChg chg="del">
          <pc:chgData name="" userId="9eed5c6746d9add0" providerId="LiveId" clId="{6752BCC6-2665-EA46-8EB7-ADBA69FC6CB6}" dt="2022-06-22T04:53:38.484" v="477" actId="700"/>
          <pc:sldLayoutMkLst>
            <pc:docMk/>
            <pc:sldMasterMk cId="0" sldId="2147483648"/>
            <pc:sldLayoutMk cId="0" sldId="2147483650"/>
          </pc:sldLayoutMkLst>
        </pc:sldLayoutChg>
        <pc:sldLayoutChg chg="del">
          <pc:chgData name="" userId="9eed5c6746d9add0" providerId="LiveId" clId="{6752BCC6-2665-EA46-8EB7-ADBA69FC6CB6}" dt="2022-06-22T04:53:38.484" v="477" actId="700"/>
          <pc:sldLayoutMkLst>
            <pc:docMk/>
            <pc:sldMasterMk cId="0" sldId="2147483648"/>
            <pc:sldLayoutMk cId="0" sldId="2147483651"/>
          </pc:sldLayoutMkLst>
        </pc:sldLayoutChg>
        <pc:sldLayoutChg chg="del">
          <pc:chgData name="" userId="9eed5c6746d9add0" providerId="LiveId" clId="{6752BCC6-2665-EA46-8EB7-ADBA69FC6CB6}" dt="2022-06-22T04:53:38.484" v="477" actId="700"/>
          <pc:sldLayoutMkLst>
            <pc:docMk/>
            <pc:sldMasterMk cId="0" sldId="2147483648"/>
            <pc:sldLayoutMk cId="0" sldId="2147483652"/>
          </pc:sldLayoutMkLst>
        </pc:sldLayoutChg>
        <pc:sldLayoutChg chg="del">
          <pc:chgData name="" userId="9eed5c6746d9add0" providerId="LiveId" clId="{6752BCC6-2665-EA46-8EB7-ADBA69FC6CB6}" dt="2022-06-22T04:53:38.484" v="477" actId="700"/>
          <pc:sldLayoutMkLst>
            <pc:docMk/>
            <pc:sldMasterMk cId="0" sldId="2147483648"/>
            <pc:sldLayoutMk cId="0" sldId="2147483653"/>
          </pc:sldLayoutMkLst>
        </pc:sldLayoutChg>
        <pc:sldLayoutChg chg="del">
          <pc:chgData name="" userId="9eed5c6746d9add0" providerId="LiveId" clId="{6752BCC6-2665-EA46-8EB7-ADBA69FC6CB6}" dt="2022-06-22T04:53:38.484" v="477" actId="700"/>
          <pc:sldLayoutMkLst>
            <pc:docMk/>
            <pc:sldMasterMk cId="0" sldId="2147483648"/>
            <pc:sldLayoutMk cId="0" sldId="2147483654"/>
          </pc:sldLayoutMkLst>
        </pc:sldLayoutChg>
        <pc:sldLayoutChg chg="del">
          <pc:chgData name="" userId="9eed5c6746d9add0" providerId="LiveId" clId="{6752BCC6-2665-EA46-8EB7-ADBA69FC6CB6}" dt="2022-06-22T04:53:38.484" v="477" actId="700"/>
          <pc:sldLayoutMkLst>
            <pc:docMk/>
            <pc:sldMasterMk cId="0" sldId="2147483648"/>
            <pc:sldLayoutMk cId="0" sldId="2147483655"/>
          </pc:sldLayoutMkLst>
        </pc:sldLayoutChg>
        <pc:sldLayoutChg chg="del">
          <pc:chgData name="" userId="9eed5c6746d9add0" providerId="LiveId" clId="{6752BCC6-2665-EA46-8EB7-ADBA69FC6CB6}" dt="2022-06-22T04:53:38.484" v="477" actId="700"/>
          <pc:sldLayoutMkLst>
            <pc:docMk/>
            <pc:sldMasterMk cId="0" sldId="2147483648"/>
            <pc:sldLayoutMk cId="0" sldId="2147483656"/>
          </pc:sldLayoutMkLst>
        </pc:sldLayoutChg>
        <pc:sldLayoutChg chg="del">
          <pc:chgData name="" userId="9eed5c6746d9add0" providerId="LiveId" clId="{6752BCC6-2665-EA46-8EB7-ADBA69FC6CB6}" dt="2022-06-22T04:53:38.484" v="477" actId="700"/>
          <pc:sldLayoutMkLst>
            <pc:docMk/>
            <pc:sldMasterMk cId="0" sldId="2147483648"/>
            <pc:sldLayoutMk cId="0" sldId="2147483657"/>
          </pc:sldLayoutMkLst>
        </pc:sldLayoutChg>
        <pc:sldLayoutChg chg="del">
          <pc:chgData name="" userId="9eed5c6746d9add0" providerId="LiveId" clId="{6752BCC6-2665-EA46-8EB7-ADBA69FC6CB6}" dt="2022-06-22T04:53:38.484" v="477" actId="700"/>
          <pc:sldLayoutMkLst>
            <pc:docMk/>
            <pc:sldMasterMk cId="0" sldId="2147483648"/>
            <pc:sldLayoutMk cId="0" sldId="2147483658"/>
          </pc:sldLayoutMkLst>
        </pc:sldLayoutChg>
        <pc:sldLayoutChg chg="del">
          <pc:chgData name="" userId="9eed5c6746d9add0" providerId="LiveId" clId="{6752BCC6-2665-EA46-8EB7-ADBA69FC6CB6}" dt="2022-06-22T04:53:38.484" v="477" actId="700"/>
          <pc:sldLayoutMkLst>
            <pc:docMk/>
            <pc:sldMasterMk cId="0" sldId="2147483648"/>
            <pc:sldLayoutMk cId="0" sldId="2147483659"/>
          </pc:sldLayoutMkLst>
        </pc:sldLayoutChg>
        <pc:sldLayoutChg chg="del">
          <pc:chgData name="" userId="9eed5c6746d9add0" providerId="LiveId" clId="{6752BCC6-2665-EA46-8EB7-ADBA69FC6CB6}" dt="2022-06-22T04:53:38.484" v="477" actId="700"/>
          <pc:sldLayoutMkLst>
            <pc:docMk/>
            <pc:sldMasterMk cId="0" sldId="2147483648"/>
            <pc:sldLayoutMk cId="0" sldId="2147483660"/>
          </pc:sldLayoutMkLst>
        </pc:sldLayoutChg>
        <pc:sldLayoutChg chg="del">
          <pc:chgData name="" userId="9eed5c6746d9add0" providerId="LiveId" clId="{6752BCC6-2665-EA46-8EB7-ADBA69FC6CB6}" dt="2022-06-22T04:53:38.484" v="477" actId="700"/>
          <pc:sldLayoutMkLst>
            <pc:docMk/>
            <pc:sldMasterMk cId="0" sldId="2147483648"/>
            <pc:sldLayoutMk cId="0" sldId="2147483661"/>
          </pc:sldLayoutMkLst>
        </pc:sldLayoutChg>
        <pc:sldLayoutChg chg="del">
          <pc:chgData name="" userId="9eed5c6746d9add0" providerId="LiveId" clId="{6752BCC6-2665-EA46-8EB7-ADBA69FC6CB6}" dt="2022-06-22T04:53:38.484" v="477" actId="700"/>
          <pc:sldLayoutMkLst>
            <pc:docMk/>
            <pc:sldMasterMk cId="0" sldId="2147483648"/>
            <pc:sldLayoutMk cId="0" sldId="2147483662"/>
          </pc:sldLayoutMkLst>
        </pc:sldLayoutChg>
        <pc:sldLayoutChg chg="del">
          <pc:chgData name="" userId="9eed5c6746d9add0" providerId="LiveId" clId="{6752BCC6-2665-EA46-8EB7-ADBA69FC6CB6}" dt="2022-06-22T04:53:38.484" v="477" actId="700"/>
          <pc:sldLayoutMkLst>
            <pc:docMk/>
            <pc:sldMasterMk cId="0" sldId="2147483648"/>
            <pc:sldLayoutMk cId="0" sldId="2147483663"/>
          </pc:sldLayoutMkLst>
        </pc:sldLayoutChg>
        <pc:sldLayoutChg chg="del">
          <pc:chgData name="" userId="9eed5c6746d9add0" providerId="LiveId" clId="{6752BCC6-2665-EA46-8EB7-ADBA69FC6CB6}" dt="2022-06-22T04:53:38.484" v="477" actId="700"/>
          <pc:sldLayoutMkLst>
            <pc:docMk/>
            <pc:sldMasterMk cId="0" sldId="2147483648"/>
            <pc:sldLayoutMk cId="0" sldId="2147483664"/>
          </pc:sldLayoutMkLst>
        </pc:sldLayoutChg>
      </pc:sldMasterChg>
    </pc:docChg>
  </pc:docChgLst>
  <pc:docChgLst>
    <pc:chgData name="Nicolas Omont" userId="2ee805af49f0f230" providerId="Windows Live" clId="Web-{9DEDDA42-9516-47D9-9F3C-4CFDD93A0565}"/>
    <pc:docChg chg="modSld">
      <pc:chgData name="Nicolas Omont" userId="2ee805af49f0f230" providerId="Windows Live" clId="Web-{9DEDDA42-9516-47D9-9F3C-4CFDD93A0565}" dt="2022-06-22T12:23:03.645" v="96" actId="1076"/>
      <pc:docMkLst>
        <pc:docMk/>
      </pc:docMkLst>
      <pc:sldChg chg="modSp">
        <pc:chgData name="Nicolas Omont" userId="2ee805af49f0f230" providerId="Windows Live" clId="Web-{9DEDDA42-9516-47D9-9F3C-4CFDD93A0565}" dt="2022-06-22T12:23:03.645" v="96" actId="1076"/>
        <pc:sldMkLst>
          <pc:docMk/>
          <pc:sldMk cId="2745046008" sldId="3903"/>
        </pc:sldMkLst>
        <pc:spChg chg="mod">
          <ac:chgData name="Nicolas Omont" userId="2ee805af49f0f230" providerId="Windows Live" clId="Web-{9DEDDA42-9516-47D9-9F3C-4CFDD93A0565}" dt="2022-06-22T12:23:03.645" v="96" actId="1076"/>
          <ac:spMkLst>
            <pc:docMk/>
            <pc:sldMk cId="2745046008" sldId="3903"/>
            <ac:spMk id="33" creationId="{A9E5E920-77FC-DFB1-7BC9-27EA7F9A7287}"/>
          </ac:spMkLst>
        </pc:spChg>
      </pc:sldChg>
    </pc:docChg>
  </pc:docChgLst>
  <pc:docChgLst>
    <pc:chgData name="Guest User" providerId="Windows Live" clId="Web-{73111048-53FA-4B8D-80A7-7A510A5288FC}"/>
    <pc:docChg chg="modSld">
      <pc:chgData name="Guest User" userId="" providerId="Windows Live" clId="Web-{73111048-53FA-4B8D-80A7-7A510A5288FC}" dt="2022-06-22T14:01:39.505" v="231" actId="20577"/>
      <pc:docMkLst>
        <pc:docMk/>
      </pc:docMkLst>
      <pc:sldChg chg="modSp">
        <pc:chgData name="Guest User" userId="" providerId="Windows Live" clId="Web-{73111048-53FA-4B8D-80A7-7A510A5288FC}" dt="2022-06-22T14:01:39.505" v="231" actId="20577"/>
        <pc:sldMkLst>
          <pc:docMk/>
          <pc:sldMk cId="2655099391" sldId="2401"/>
        </pc:sldMkLst>
        <pc:spChg chg="mod">
          <ac:chgData name="Guest User" userId="" providerId="Windows Live" clId="Web-{73111048-53FA-4B8D-80A7-7A510A5288FC}" dt="2022-06-22T14:01:39.505" v="231" actId="20577"/>
          <ac:spMkLst>
            <pc:docMk/>
            <pc:sldMk cId="2655099391" sldId="2401"/>
            <ac:spMk id="3" creationId="{97EC5DC3-CD15-4BA9-89FE-7A4939916202}"/>
          </ac:spMkLst>
        </pc:spChg>
      </pc:sldChg>
    </pc:docChg>
  </pc:docChgLst>
  <pc:docChgLst>
    <pc:chgData name="clayton barrows" userId="be0d6ac4901b5af9" providerId="Windows Live" clId="Web-{FF7D27AF-D10B-4A86-B8F2-4A2320F57757}"/>
    <pc:docChg chg="addSld delSld modSld">
      <pc:chgData name="clayton barrows" userId="be0d6ac4901b5af9" providerId="Windows Live" clId="Web-{FF7D27AF-D10B-4A86-B8F2-4A2320F57757}" dt="2022-06-21T12:13:38.354" v="361" actId="20577"/>
      <pc:docMkLst>
        <pc:docMk/>
      </pc:docMkLst>
      <pc:sldChg chg="modSp">
        <pc:chgData name="clayton barrows" userId="be0d6ac4901b5af9" providerId="Windows Live" clId="Web-{FF7D27AF-D10B-4A86-B8F2-4A2320F57757}" dt="2022-06-21T11:27:54.813" v="21" actId="20577"/>
        <pc:sldMkLst>
          <pc:docMk/>
          <pc:sldMk cId="2666293090" sldId="2375"/>
        </pc:sldMkLst>
        <pc:spChg chg="mod">
          <ac:chgData name="clayton barrows" userId="be0d6ac4901b5af9" providerId="Windows Live" clId="Web-{FF7D27AF-D10B-4A86-B8F2-4A2320F57757}" dt="2022-06-21T11:27:54.813" v="21" actId="20577"/>
          <ac:spMkLst>
            <pc:docMk/>
            <pc:sldMk cId="2666293090" sldId="2375"/>
            <ac:spMk id="11" creationId="{2A986871-E081-1443-8242-86A154663ACF}"/>
          </ac:spMkLst>
        </pc:spChg>
      </pc:sldChg>
      <pc:sldChg chg="modSp">
        <pc:chgData name="clayton barrows" userId="be0d6ac4901b5af9" providerId="Windows Live" clId="Web-{FF7D27AF-D10B-4A86-B8F2-4A2320F57757}" dt="2022-06-21T11:33:00.065" v="196" actId="20577"/>
        <pc:sldMkLst>
          <pc:docMk/>
          <pc:sldMk cId="1470680265" sldId="2378"/>
        </pc:sldMkLst>
        <pc:spChg chg="mod">
          <ac:chgData name="clayton barrows" userId="be0d6ac4901b5af9" providerId="Windows Live" clId="Web-{FF7D27AF-D10B-4A86-B8F2-4A2320F57757}" dt="2022-06-21T11:33:00.065" v="196" actId="20577"/>
          <ac:spMkLst>
            <pc:docMk/>
            <pc:sldMk cId="1470680265" sldId="2378"/>
            <ac:spMk id="3" creationId="{07E0F432-16FE-634C-9954-912CF2DBF42A}"/>
          </ac:spMkLst>
        </pc:spChg>
      </pc:sldChg>
      <pc:sldChg chg="del">
        <pc:chgData name="clayton barrows" userId="be0d6ac4901b5af9" providerId="Windows Live" clId="Web-{FF7D27AF-D10B-4A86-B8F2-4A2320F57757}" dt="2022-06-21T11:28:29.766" v="22"/>
        <pc:sldMkLst>
          <pc:docMk/>
          <pc:sldMk cId="799431726" sldId="2381"/>
        </pc:sldMkLst>
      </pc:sldChg>
      <pc:sldChg chg="mod modShow">
        <pc:chgData name="clayton barrows" userId="be0d6ac4901b5af9" providerId="Windows Live" clId="Web-{FF7D27AF-D10B-4A86-B8F2-4A2320F57757}" dt="2022-06-21T11:35:46.333" v="197"/>
        <pc:sldMkLst>
          <pc:docMk/>
          <pc:sldMk cId="2605017915" sldId="3880"/>
        </pc:sldMkLst>
      </pc:sldChg>
      <pc:sldChg chg="addSp delSp modSp new mod modClrScheme chgLayout">
        <pc:chgData name="clayton barrows" userId="be0d6ac4901b5af9" providerId="Windows Live" clId="Web-{FF7D27AF-D10B-4A86-B8F2-4A2320F57757}" dt="2022-06-21T12:13:38.354" v="361" actId="20577"/>
        <pc:sldMkLst>
          <pc:docMk/>
          <pc:sldMk cId="1711158090" sldId="3911"/>
        </pc:sldMkLst>
        <pc:spChg chg="mod ord">
          <ac:chgData name="clayton barrows" userId="be0d6ac4901b5af9" providerId="Windows Live" clId="Web-{FF7D27AF-D10B-4A86-B8F2-4A2320F57757}" dt="2022-06-21T12:13:38.354" v="361" actId="20577"/>
          <ac:spMkLst>
            <pc:docMk/>
            <pc:sldMk cId="1711158090" sldId="3911"/>
            <ac:spMk id="2" creationId="{D3DF98BD-0DE8-81F4-D13D-2BFC599CB119}"/>
          </ac:spMkLst>
        </pc:spChg>
        <pc:spChg chg="del">
          <ac:chgData name="clayton barrows" userId="be0d6ac4901b5af9" providerId="Windows Live" clId="Web-{FF7D27AF-D10B-4A86-B8F2-4A2320F57757}" dt="2022-06-21T11:35:59.380" v="199"/>
          <ac:spMkLst>
            <pc:docMk/>
            <pc:sldMk cId="1711158090" sldId="3911"/>
            <ac:spMk id="3" creationId="{9BC0D90D-02E9-000E-710C-2A915E191691}"/>
          </ac:spMkLst>
        </pc:spChg>
        <pc:spChg chg="add mod ord">
          <ac:chgData name="clayton barrows" userId="be0d6ac4901b5af9" providerId="Windows Live" clId="Web-{FF7D27AF-D10B-4A86-B8F2-4A2320F57757}" dt="2022-06-21T11:37:47.755" v="234" actId="20577"/>
          <ac:spMkLst>
            <pc:docMk/>
            <pc:sldMk cId="1711158090" sldId="3911"/>
            <ac:spMk id="4" creationId="{EDD2FF89-2668-FC03-9646-D69FF30D0094}"/>
          </ac:spMkLst>
        </pc:spChg>
      </pc:sldChg>
    </pc:docChg>
  </pc:docChgLst>
  <pc:docChgLst>
    <pc:chgData name="clayton barrows" userId="be0d6ac4901b5af9" providerId="Windows Live" clId="Web-{8F08EB30-27BC-4314-95EB-F1ED1359FFA9}"/>
    <pc:docChg chg="addSld delSld modSld addMainMaster modMainMaster">
      <pc:chgData name="clayton barrows" userId="be0d6ac4901b5af9" providerId="Windows Live" clId="Web-{8F08EB30-27BC-4314-95EB-F1ED1359FFA9}" dt="2022-06-22T04:45:27.457" v="54"/>
      <pc:docMkLst>
        <pc:docMk/>
      </pc:docMkLst>
      <pc:sldChg chg="del">
        <pc:chgData name="clayton barrows" userId="be0d6ac4901b5af9" providerId="Windows Live" clId="Web-{8F08EB30-27BC-4314-95EB-F1ED1359FFA9}" dt="2022-06-22T04:33:41.046" v="21"/>
        <pc:sldMkLst>
          <pc:docMk/>
          <pc:sldMk cId="3836060764" sldId="3171"/>
        </pc:sldMkLst>
      </pc:sldChg>
      <pc:sldChg chg="addSp delSp modSp add">
        <pc:chgData name="clayton barrows" userId="be0d6ac4901b5af9" providerId="Windows Live" clId="Web-{8F08EB30-27BC-4314-95EB-F1ED1359FFA9}" dt="2022-06-22T04:33:57.671" v="29" actId="20577"/>
        <pc:sldMkLst>
          <pc:docMk/>
          <pc:sldMk cId="3284722286" sldId="3918"/>
        </pc:sldMkLst>
        <pc:spChg chg="del">
          <ac:chgData name="clayton barrows" userId="be0d6ac4901b5af9" providerId="Windows Live" clId="Web-{8F08EB30-27BC-4314-95EB-F1ED1359FFA9}" dt="2022-06-22T04:32:53.264" v="3"/>
          <ac:spMkLst>
            <pc:docMk/>
            <pc:sldMk cId="3284722286" sldId="3918"/>
            <ac:spMk id="2" creationId="{7DC65CB6-68F3-7F4D-9C2E-36C195F3377C}"/>
          </ac:spMkLst>
        </pc:spChg>
        <pc:spChg chg="add del mod">
          <ac:chgData name="clayton barrows" userId="be0d6ac4901b5af9" providerId="Windows Live" clId="Web-{8F08EB30-27BC-4314-95EB-F1ED1359FFA9}" dt="2022-06-22T04:33:06.670" v="10"/>
          <ac:spMkLst>
            <pc:docMk/>
            <pc:sldMk cId="3284722286" sldId="3918"/>
            <ac:spMk id="6" creationId="{4F329F1D-54C9-DAD9-1645-85F98C9862BE}"/>
          </ac:spMkLst>
        </pc:spChg>
        <pc:spChg chg="add mod">
          <ac:chgData name="clayton barrows" userId="be0d6ac4901b5af9" providerId="Windows Live" clId="Web-{8F08EB30-27BC-4314-95EB-F1ED1359FFA9}" dt="2022-06-22T04:33:57.671" v="29" actId="20577"/>
          <ac:spMkLst>
            <pc:docMk/>
            <pc:sldMk cId="3284722286" sldId="3918"/>
            <ac:spMk id="10" creationId="{DA2F662D-4E1C-DAEC-52B9-CE496DB149D8}"/>
          </ac:spMkLst>
        </pc:spChg>
        <pc:spChg chg="add del">
          <ac:chgData name="clayton barrows" userId="be0d6ac4901b5af9" providerId="Windows Live" clId="Web-{8F08EB30-27BC-4314-95EB-F1ED1359FFA9}" dt="2022-06-22T04:33:00.858" v="8"/>
          <ac:spMkLst>
            <pc:docMk/>
            <pc:sldMk cId="3284722286" sldId="3918"/>
            <ac:spMk id="14" creationId="{30F9DEC1-FC47-862D-5738-125914851216}"/>
          </ac:spMkLst>
        </pc:spChg>
        <pc:picChg chg="add">
          <ac:chgData name="clayton barrows" userId="be0d6ac4901b5af9" providerId="Windows Live" clId="Web-{8F08EB30-27BC-4314-95EB-F1ED1359FFA9}" dt="2022-06-22T04:32:53.592" v="4"/>
          <ac:picMkLst>
            <pc:docMk/>
            <pc:sldMk cId="3284722286" sldId="3918"/>
            <ac:picMk id="8" creationId="{8C0E007F-D529-2EC6-70CF-02A6E86A81F6}"/>
          </ac:picMkLst>
        </pc:picChg>
        <pc:picChg chg="add del">
          <ac:chgData name="clayton barrows" userId="be0d6ac4901b5af9" providerId="Windows Live" clId="Web-{8F08EB30-27BC-4314-95EB-F1ED1359FFA9}" dt="2022-06-22T04:33:00.858" v="9"/>
          <ac:picMkLst>
            <pc:docMk/>
            <pc:sldMk cId="3284722286" sldId="3918"/>
            <ac:picMk id="12" creationId="{388D33FA-073F-ECE2-8421-F5477BBB227E}"/>
          </ac:picMkLst>
        </pc:picChg>
      </pc:sldChg>
      <pc:sldChg chg="addSp delSp modSp add">
        <pc:chgData name="clayton barrows" userId="be0d6ac4901b5af9" providerId="Windows Live" clId="Web-{8F08EB30-27BC-4314-95EB-F1ED1359FFA9}" dt="2022-06-22T04:33:50.764" v="25" actId="20577"/>
        <pc:sldMkLst>
          <pc:docMk/>
          <pc:sldMk cId="1034742799" sldId="3919"/>
        </pc:sldMkLst>
        <pc:spChg chg="del">
          <ac:chgData name="clayton barrows" userId="be0d6ac4901b5af9" providerId="Windows Live" clId="Web-{8F08EB30-27BC-4314-95EB-F1ED1359FFA9}" dt="2022-06-22T04:33:10.952" v="11"/>
          <ac:spMkLst>
            <pc:docMk/>
            <pc:sldMk cId="1034742799" sldId="3919"/>
            <ac:spMk id="2" creationId="{0A128027-A8BD-B24B-87D3-751EB5170EF6}"/>
          </ac:spMkLst>
        </pc:spChg>
        <pc:spChg chg="mod">
          <ac:chgData name="clayton barrows" userId="be0d6ac4901b5af9" providerId="Windows Live" clId="Web-{8F08EB30-27BC-4314-95EB-F1ED1359FFA9}" dt="2022-06-22T04:32:34.998" v="2" actId="14100"/>
          <ac:spMkLst>
            <pc:docMk/>
            <pc:sldMk cId="1034742799" sldId="3919"/>
            <ac:spMk id="3" creationId="{5162FC0C-3C3C-3549-BF5A-463DF1FE33FD}"/>
          </ac:spMkLst>
        </pc:spChg>
        <pc:spChg chg="add del mod">
          <ac:chgData name="clayton barrows" userId="be0d6ac4901b5af9" providerId="Windows Live" clId="Web-{8F08EB30-27BC-4314-95EB-F1ED1359FFA9}" dt="2022-06-22T04:33:16.233" v="14"/>
          <ac:spMkLst>
            <pc:docMk/>
            <pc:sldMk cId="1034742799" sldId="3919"/>
            <ac:spMk id="8" creationId="{4D1E9203-1640-1266-B270-B455E8CC2E08}"/>
          </ac:spMkLst>
        </pc:spChg>
        <pc:spChg chg="add mod">
          <ac:chgData name="clayton barrows" userId="be0d6ac4901b5af9" providerId="Windows Live" clId="Web-{8F08EB30-27BC-4314-95EB-F1ED1359FFA9}" dt="2022-06-22T04:33:50.764" v="25" actId="20577"/>
          <ac:spMkLst>
            <pc:docMk/>
            <pc:sldMk cId="1034742799" sldId="3919"/>
            <ac:spMk id="14" creationId="{3EEECA34-CCDA-E676-6C2B-C44FA1393106}"/>
          </ac:spMkLst>
        </pc:spChg>
        <pc:picChg chg="add">
          <ac:chgData name="clayton barrows" userId="be0d6ac4901b5af9" providerId="Windows Live" clId="Web-{8F08EB30-27BC-4314-95EB-F1ED1359FFA9}" dt="2022-06-22T04:33:11.467" v="12"/>
          <ac:picMkLst>
            <pc:docMk/>
            <pc:sldMk cId="1034742799" sldId="3919"/>
            <ac:picMk id="12" creationId="{300053BB-E9C1-398C-DE76-ECB07691916F}"/>
          </ac:picMkLst>
        </pc:picChg>
      </pc:sldChg>
      <pc:sldChg chg="add del">
        <pc:chgData name="clayton barrows" userId="be0d6ac4901b5af9" providerId="Windows Live" clId="Web-{8F08EB30-27BC-4314-95EB-F1ED1359FFA9}" dt="2022-06-22T04:43:28.347" v="33"/>
        <pc:sldMkLst>
          <pc:docMk/>
          <pc:sldMk cId="1729370902" sldId="3920"/>
        </pc:sldMkLst>
      </pc:sldChg>
      <pc:sldChg chg="addSp delSp modSp add mod modClrScheme chgLayout">
        <pc:chgData name="clayton barrows" userId="be0d6ac4901b5af9" providerId="Windows Live" clId="Web-{8F08EB30-27BC-4314-95EB-F1ED1359FFA9}" dt="2022-06-22T04:45:27.457" v="54"/>
        <pc:sldMkLst>
          <pc:docMk/>
          <pc:sldMk cId="3503821764" sldId="3921"/>
        </pc:sldMkLst>
        <pc:spChg chg="add mod ord">
          <ac:chgData name="clayton barrows" userId="be0d6ac4901b5af9" providerId="Windows Live" clId="Web-{8F08EB30-27BC-4314-95EB-F1ED1359FFA9}" dt="2022-06-22T04:45:27.457" v="54"/>
          <ac:spMkLst>
            <pc:docMk/>
            <pc:sldMk cId="3503821764" sldId="3921"/>
            <ac:spMk id="4" creationId="{B9069F20-B7A7-8200-CCCE-6D6FECA91531}"/>
          </ac:spMkLst>
        </pc:spChg>
        <pc:spChg chg="mod ord">
          <ac:chgData name="clayton barrows" userId="be0d6ac4901b5af9" providerId="Windows Live" clId="Web-{8F08EB30-27BC-4314-95EB-F1ED1359FFA9}" dt="2022-06-22T04:44:34.332" v="47" actId="20577"/>
          <ac:spMkLst>
            <pc:docMk/>
            <pc:sldMk cId="3503821764" sldId="3921"/>
            <ac:spMk id="391" creationId="{00000000-0000-0000-0000-000000000000}"/>
          </ac:spMkLst>
        </pc:spChg>
        <pc:picChg chg="add mod">
          <ac:chgData name="clayton barrows" userId="be0d6ac4901b5af9" providerId="Windows Live" clId="Web-{8F08EB30-27BC-4314-95EB-F1ED1359FFA9}" dt="2022-06-22T04:45:16.957" v="51" actId="1076"/>
          <ac:picMkLst>
            <pc:docMk/>
            <pc:sldMk cId="3503821764" sldId="3921"/>
            <ac:picMk id="3" creationId="{2A4644A8-DF85-E88F-D32F-A763765DC16A}"/>
          </ac:picMkLst>
        </pc:picChg>
        <pc:picChg chg="del">
          <ac:chgData name="clayton barrows" userId="be0d6ac4901b5af9" providerId="Windows Live" clId="Web-{8F08EB30-27BC-4314-95EB-F1ED1359FFA9}" dt="2022-06-22T04:43:01.175" v="32"/>
          <ac:picMkLst>
            <pc:docMk/>
            <pc:sldMk cId="3503821764" sldId="3921"/>
            <ac:picMk id="392" creationId="{00000000-0000-0000-0000-000000000000}"/>
          </ac:picMkLst>
        </pc:picChg>
      </pc:sldChg>
      <pc:sldChg chg="modSp add">
        <pc:chgData name="clayton barrows" userId="be0d6ac4901b5af9" providerId="Windows Live" clId="Web-{8F08EB30-27BC-4314-95EB-F1ED1359FFA9}" dt="2022-06-22T04:44:00.582" v="44"/>
        <pc:sldMkLst>
          <pc:docMk/>
          <pc:sldMk cId="3945826074" sldId="3922"/>
        </pc:sldMkLst>
        <pc:spChg chg="mod">
          <ac:chgData name="clayton barrows" userId="be0d6ac4901b5af9" providerId="Windows Live" clId="Web-{8F08EB30-27BC-4314-95EB-F1ED1359FFA9}" dt="2022-06-22T04:44:00.582" v="44"/>
          <ac:spMkLst>
            <pc:docMk/>
            <pc:sldMk cId="3945826074" sldId="3922"/>
            <ac:spMk id="399" creationId="{00000000-0000-0000-0000-000000000000}"/>
          </ac:spMkLst>
        </pc:spChg>
      </pc:sldChg>
      <pc:sldMasterChg chg="add addSldLayout">
        <pc:chgData name="clayton barrows" userId="be0d6ac4901b5af9" providerId="Windows Live" clId="Web-{8F08EB30-27BC-4314-95EB-F1ED1359FFA9}" dt="2022-06-22T04:42:37.347" v="30"/>
        <pc:sldMasterMkLst>
          <pc:docMk/>
          <pc:sldMasterMk cId="0" sldId="2147483648"/>
        </pc:sldMasterMkLst>
        <pc:sldLayoutChg chg="add">
          <pc:chgData name="clayton barrows" userId="be0d6ac4901b5af9" providerId="Windows Live" clId="Web-{8F08EB30-27BC-4314-95EB-F1ED1359FFA9}" dt="2022-06-22T04:42:37.347" v="30"/>
          <pc:sldLayoutMkLst>
            <pc:docMk/>
            <pc:sldMasterMk cId="0" sldId="2147483648"/>
            <pc:sldLayoutMk cId="0" sldId="2147483649"/>
          </pc:sldLayoutMkLst>
        </pc:sldLayoutChg>
        <pc:sldLayoutChg chg="add">
          <pc:chgData name="clayton barrows" userId="be0d6ac4901b5af9" providerId="Windows Live" clId="Web-{8F08EB30-27BC-4314-95EB-F1ED1359FFA9}" dt="2022-06-22T04:42:37.347" v="30"/>
          <pc:sldLayoutMkLst>
            <pc:docMk/>
            <pc:sldMasterMk cId="0" sldId="2147483648"/>
            <pc:sldLayoutMk cId="0" sldId="2147483650"/>
          </pc:sldLayoutMkLst>
        </pc:sldLayoutChg>
        <pc:sldLayoutChg chg="add">
          <pc:chgData name="clayton barrows" userId="be0d6ac4901b5af9" providerId="Windows Live" clId="Web-{8F08EB30-27BC-4314-95EB-F1ED1359FFA9}" dt="2022-06-22T04:42:37.347" v="30"/>
          <pc:sldLayoutMkLst>
            <pc:docMk/>
            <pc:sldMasterMk cId="0" sldId="2147483648"/>
            <pc:sldLayoutMk cId="0" sldId="2147483651"/>
          </pc:sldLayoutMkLst>
        </pc:sldLayoutChg>
        <pc:sldLayoutChg chg="add">
          <pc:chgData name="clayton barrows" userId="be0d6ac4901b5af9" providerId="Windows Live" clId="Web-{8F08EB30-27BC-4314-95EB-F1ED1359FFA9}" dt="2022-06-22T04:42:37.347" v="30"/>
          <pc:sldLayoutMkLst>
            <pc:docMk/>
            <pc:sldMasterMk cId="0" sldId="2147483648"/>
            <pc:sldLayoutMk cId="0" sldId="2147483652"/>
          </pc:sldLayoutMkLst>
        </pc:sldLayoutChg>
        <pc:sldLayoutChg chg="add">
          <pc:chgData name="clayton barrows" userId="be0d6ac4901b5af9" providerId="Windows Live" clId="Web-{8F08EB30-27BC-4314-95EB-F1ED1359FFA9}" dt="2022-06-22T04:42:37.347" v="30"/>
          <pc:sldLayoutMkLst>
            <pc:docMk/>
            <pc:sldMasterMk cId="0" sldId="2147483648"/>
            <pc:sldLayoutMk cId="0" sldId="2147483653"/>
          </pc:sldLayoutMkLst>
        </pc:sldLayoutChg>
        <pc:sldLayoutChg chg="add">
          <pc:chgData name="clayton barrows" userId="be0d6ac4901b5af9" providerId="Windows Live" clId="Web-{8F08EB30-27BC-4314-95EB-F1ED1359FFA9}" dt="2022-06-22T04:42:37.347" v="30"/>
          <pc:sldLayoutMkLst>
            <pc:docMk/>
            <pc:sldMasterMk cId="0" sldId="2147483648"/>
            <pc:sldLayoutMk cId="0" sldId="2147483654"/>
          </pc:sldLayoutMkLst>
        </pc:sldLayoutChg>
        <pc:sldLayoutChg chg="add">
          <pc:chgData name="clayton barrows" userId="be0d6ac4901b5af9" providerId="Windows Live" clId="Web-{8F08EB30-27BC-4314-95EB-F1ED1359FFA9}" dt="2022-06-22T04:42:37.347" v="30"/>
          <pc:sldLayoutMkLst>
            <pc:docMk/>
            <pc:sldMasterMk cId="0" sldId="2147483648"/>
            <pc:sldLayoutMk cId="0" sldId="2147483655"/>
          </pc:sldLayoutMkLst>
        </pc:sldLayoutChg>
        <pc:sldLayoutChg chg="add">
          <pc:chgData name="clayton barrows" userId="be0d6ac4901b5af9" providerId="Windows Live" clId="Web-{8F08EB30-27BC-4314-95EB-F1ED1359FFA9}" dt="2022-06-22T04:42:37.347" v="30"/>
          <pc:sldLayoutMkLst>
            <pc:docMk/>
            <pc:sldMasterMk cId="0" sldId="2147483648"/>
            <pc:sldLayoutMk cId="0" sldId="2147483656"/>
          </pc:sldLayoutMkLst>
        </pc:sldLayoutChg>
        <pc:sldLayoutChg chg="add">
          <pc:chgData name="clayton barrows" userId="be0d6ac4901b5af9" providerId="Windows Live" clId="Web-{8F08EB30-27BC-4314-95EB-F1ED1359FFA9}" dt="2022-06-22T04:42:37.347" v="30"/>
          <pc:sldLayoutMkLst>
            <pc:docMk/>
            <pc:sldMasterMk cId="0" sldId="2147483648"/>
            <pc:sldLayoutMk cId="0" sldId="2147483657"/>
          </pc:sldLayoutMkLst>
        </pc:sldLayoutChg>
        <pc:sldLayoutChg chg="add">
          <pc:chgData name="clayton barrows" userId="be0d6ac4901b5af9" providerId="Windows Live" clId="Web-{8F08EB30-27BC-4314-95EB-F1ED1359FFA9}" dt="2022-06-22T04:42:37.347" v="30"/>
          <pc:sldLayoutMkLst>
            <pc:docMk/>
            <pc:sldMasterMk cId="0" sldId="2147483648"/>
            <pc:sldLayoutMk cId="0" sldId="2147483658"/>
          </pc:sldLayoutMkLst>
        </pc:sldLayoutChg>
        <pc:sldLayoutChg chg="add">
          <pc:chgData name="clayton barrows" userId="be0d6ac4901b5af9" providerId="Windows Live" clId="Web-{8F08EB30-27BC-4314-95EB-F1ED1359FFA9}" dt="2022-06-22T04:42:37.347" v="30"/>
          <pc:sldLayoutMkLst>
            <pc:docMk/>
            <pc:sldMasterMk cId="0" sldId="2147483648"/>
            <pc:sldLayoutMk cId="0" sldId="2147483659"/>
          </pc:sldLayoutMkLst>
        </pc:sldLayoutChg>
        <pc:sldLayoutChg chg="add">
          <pc:chgData name="clayton barrows" userId="be0d6ac4901b5af9" providerId="Windows Live" clId="Web-{8F08EB30-27BC-4314-95EB-F1ED1359FFA9}" dt="2022-06-22T04:42:37.347" v="30"/>
          <pc:sldLayoutMkLst>
            <pc:docMk/>
            <pc:sldMasterMk cId="0" sldId="2147483648"/>
            <pc:sldLayoutMk cId="0" sldId="2147483660"/>
          </pc:sldLayoutMkLst>
        </pc:sldLayoutChg>
        <pc:sldLayoutChg chg="add">
          <pc:chgData name="clayton barrows" userId="be0d6ac4901b5af9" providerId="Windows Live" clId="Web-{8F08EB30-27BC-4314-95EB-F1ED1359FFA9}" dt="2022-06-22T04:42:37.347" v="30"/>
          <pc:sldLayoutMkLst>
            <pc:docMk/>
            <pc:sldMasterMk cId="0" sldId="2147483648"/>
            <pc:sldLayoutMk cId="0" sldId="2147483661"/>
          </pc:sldLayoutMkLst>
        </pc:sldLayoutChg>
        <pc:sldLayoutChg chg="add">
          <pc:chgData name="clayton barrows" userId="be0d6ac4901b5af9" providerId="Windows Live" clId="Web-{8F08EB30-27BC-4314-95EB-F1ED1359FFA9}" dt="2022-06-22T04:42:37.347" v="30"/>
          <pc:sldLayoutMkLst>
            <pc:docMk/>
            <pc:sldMasterMk cId="0" sldId="2147483648"/>
            <pc:sldLayoutMk cId="0" sldId="2147483662"/>
          </pc:sldLayoutMkLst>
        </pc:sldLayoutChg>
        <pc:sldLayoutChg chg="add">
          <pc:chgData name="clayton barrows" userId="be0d6ac4901b5af9" providerId="Windows Live" clId="Web-{8F08EB30-27BC-4314-95EB-F1ED1359FFA9}" dt="2022-06-22T04:42:37.347" v="30"/>
          <pc:sldLayoutMkLst>
            <pc:docMk/>
            <pc:sldMasterMk cId="0" sldId="2147483648"/>
            <pc:sldLayoutMk cId="0" sldId="2147483663"/>
          </pc:sldLayoutMkLst>
        </pc:sldLayoutChg>
        <pc:sldLayoutChg chg="add">
          <pc:chgData name="clayton barrows" userId="be0d6ac4901b5af9" providerId="Windows Live" clId="Web-{8F08EB30-27BC-4314-95EB-F1ED1359FFA9}" dt="2022-06-22T04:42:37.347" v="30"/>
          <pc:sldLayoutMkLst>
            <pc:docMk/>
            <pc:sldMasterMk cId="0" sldId="2147483648"/>
            <pc:sldLayoutMk cId="0" sldId="2147483664"/>
          </pc:sldLayoutMkLst>
        </pc:sldLayoutChg>
      </pc:sldMasterChg>
      <pc:sldMasterChg chg="addSldLayout modSldLayout">
        <pc:chgData name="clayton barrows" userId="be0d6ac4901b5af9" providerId="Windows Live" clId="Web-{8F08EB30-27BC-4314-95EB-F1ED1359FFA9}" dt="2022-06-22T04:32:19.217" v="0"/>
        <pc:sldMasterMkLst>
          <pc:docMk/>
          <pc:sldMasterMk cId="621873927" sldId="2147483701"/>
        </pc:sldMasterMkLst>
        <pc:sldLayoutChg chg="add">
          <pc:chgData name="clayton barrows" userId="be0d6ac4901b5af9" providerId="Windows Live" clId="Web-{8F08EB30-27BC-4314-95EB-F1ED1359FFA9}" dt="2022-06-22T04:32:19.217" v="0"/>
          <pc:sldLayoutMkLst>
            <pc:docMk/>
            <pc:sldMasterMk cId="621873927" sldId="2147483701"/>
            <pc:sldLayoutMk cId="422501726" sldId="2147483819"/>
          </pc:sldLayoutMkLst>
        </pc:sldLayoutChg>
        <pc:sldLayoutChg chg="add">
          <pc:chgData name="clayton barrows" userId="be0d6ac4901b5af9" providerId="Windows Live" clId="Web-{8F08EB30-27BC-4314-95EB-F1ED1359FFA9}" dt="2022-06-22T04:32:19.217" v="0"/>
          <pc:sldLayoutMkLst>
            <pc:docMk/>
            <pc:sldMasterMk cId="621873927" sldId="2147483701"/>
            <pc:sldLayoutMk cId="265343802" sldId="2147483820"/>
          </pc:sldLayoutMkLst>
        </pc:sldLayoutChg>
        <pc:sldLayoutChg chg="add">
          <pc:chgData name="clayton barrows" userId="be0d6ac4901b5af9" providerId="Windows Live" clId="Web-{8F08EB30-27BC-4314-95EB-F1ED1359FFA9}" dt="2022-06-22T04:32:19.217" v="0"/>
          <pc:sldLayoutMkLst>
            <pc:docMk/>
            <pc:sldMasterMk cId="621873927" sldId="2147483701"/>
            <pc:sldLayoutMk cId="4289832893" sldId="2147483821"/>
          </pc:sldLayoutMkLst>
        </pc:sldLayoutChg>
        <pc:sldLayoutChg chg="add">
          <pc:chgData name="clayton barrows" userId="be0d6ac4901b5af9" providerId="Windows Live" clId="Web-{8F08EB30-27BC-4314-95EB-F1ED1359FFA9}" dt="2022-06-22T04:32:19.217" v="0"/>
          <pc:sldLayoutMkLst>
            <pc:docMk/>
            <pc:sldMasterMk cId="621873927" sldId="2147483701"/>
            <pc:sldLayoutMk cId="3702912043" sldId="2147483822"/>
          </pc:sldLayoutMkLst>
        </pc:sldLayoutChg>
        <pc:sldLayoutChg chg="add">
          <pc:chgData name="clayton barrows" userId="be0d6ac4901b5af9" providerId="Windows Live" clId="Web-{8F08EB30-27BC-4314-95EB-F1ED1359FFA9}" dt="2022-06-22T04:32:19.217" v="0"/>
          <pc:sldLayoutMkLst>
            <pc:docMk/>
            <pc:sldMasterMk cId="621873927" sldId="2147483701"/>
            <pc:sldLayoutMk cId="1737277240" sldId="2147483823"/>
          </pc:sldLayoutMkLst>
        </pc:sldLayoutChg>
        <pc:sldLayoutChg chg="add">
          <pc:chgData name="clayton barrows" userId="be0d6ac4901b5af9" providerId="Windows Live" clId="Web-{8F08EB30-27BC-4314-95EB-F1ED1359FFA9}" dt="2022-06-22T04:32:19.217" v="0"/>
          <pc:sldLayoutMkLst>
            <pc:docMk/>
            <pc:sldMasterMk cId="621873927" sldId="2147483701"/>
            <pc:sldLayoutMk cId="1796165432" sldId="2147483824"/>
          </pc:sldLayoutMkLst>
        </pc:sldLayoutChg>
        <pc:sldLayoutChg chg="add">
          <pc:chgData name="clayton barrows" userId="be0d6ac4901b5af9" providerId="Windows Live" clId="Web-{8F08EB30-27BC-4314-95EB-F1ED1359FFA9}" dt="2022-06-22T04:32:19.217" v="0"/>
          <pc:sldLayoutMkLst>
            <pc:docMk/>
            <pc:sldMasterMk cId="621873927" sldId="2147483701"/>
            <pc:sldLayoutMk cId="1883450538" sldId="2147483825"/>
          </pc:sldLayoutMkLst>
        </pc:sldLayoutChg>
        <pc:sldLayoutChg chg="add">
          <pc:chgData name="clayton barrows" userId="be0d6ac4901b5af9" providerId="Windows Live" clId="Web-{8F08EB30-27BC-4314-95EB-F1ED1359FFA9}" dt="2022-06-22T04:32:19.217" v="0"/>
          <pc:sldLayoutMkLst>
            <pc:docMk/>
            <pc:sldMasterMk cId="621873927" sldId="2147483701"/>
            <pc:sldLayoutMk cId="266658575" sldId="2147483826"/>
          </pc:sldLayoutMkLst>
        </pc:sldLayoutChg>
        <pc:sldLayoutChg chg="add">
          <pc:chgData name="clayton barrows" userId="be0d6ac4901b5af9" providerId="Windows Live" clId="Web-{8F08EB30-27BC-4314-95EB-F1ED1359FFA9}" dt="2022-06-22T04:32:19.217" v="0"/>
          <pc:sldLayoutMkLst>
            <pc:docMk/>
            <pc:sldMasterMk cId="621873927" sldId="2147483701"/>
            <pc:sldLayoutMk cId="1049564661" sldId="2147483827"/>
          </pc:sldLayoutMkLst>
        </pc:sldLayoutChg>
        <pc:sldLayoutChg chg="add">
          <pc:chgData name="clayton barrows" userId="be0d6ac4901b5af9" providerId="Windows Live" clId="Web-{8F08EB30-27BC-4314-95EB-F1ED1359FFA9}" dt="2022-06-22T04:32:19.217" v="0"/>
          <pc:sldLayoutMkLst>
            <pc:docMk/>
            <pc:sldMasterMk cId="621873927" sldId="2147483701"/>
            <pc:sldLayoutMk cId="2481555662" sldId="2147483828"/>
          </pc:sldLayoutMkLst>
        </pc:sldLayoutChg>
        <pc:sldLayoutChg chg="add">
          <pc:chgData name="clayton barrows" userId="be0d6ac4901b5af9" providerId="Windows Live" clId="Web-{8F08EB30-27BC-4314-95EB-F1ED1359FFA9}" dt="2022-06-22T04:32:19.217" v="0"/>
          <pc:sldLayoutMkLst>
            <pc:docMk/>
            <pc:sldMasterMk cId="621873927" sldId="2147483701"/>
            <pc:sldLayoutMk cId="676013881" sldId="2147483829"/>
          </pc:sldLayoutMkLst>
        </pc:sldLayoutChg>
        <pc:sldLayoutChg chg="add">
          <pc:chgData name="clayton barrows" userId="be0d6ac4901b5af9" providerId="Windows Live" clId="Web-{8F08EB30-27BC-4314-95EB-F1ED1359FFA9}" dt="2022-06-22T04:32:19.217" v="0"/>
          <pc:sldLayoutMkLst>
            <pc:docMk/>
            <pc:sldMasterMk cId="621873927" sldId="2147483701"/>
            <pc:sldLayoutMk cId="4215757224" sldId="2147483830"/>
          </pc:sldLayoutMkLst>
        </pc:sldLayoutChg>
        <pc:sldLayoutChg chg="add">
          <pc:chgData name="clayton barrows" userId="be0d6ac4901b5af9" providerId="Windows Live" clId="Web-{8F08EB30-27BC-4314-95EB-F1ED1359FFA9}" dt="2022-06-22T04:32:19.217" v="0"/>
          <pc:sldLayoutMkLst>
            <pc:docMk/>
            <pc:sldMasterMk cId="621873927" sldId="2147483701"/>
            <pc:sldLayoutMk cId="2298489208" sldId="2147483831"/>
          </pc:sldLayoutMkLst>
        </pc:sldLayoutChg>
        <pc:sldLayoutChg chg="add">
          <pc:chgData name="clayton barrows" userId="be0d6ac4901b5af9" providerId="Windows Live" clId="Web-{8F08EB30-27BC-4314-95EB-F1ED1359FFA9}" dt="2022-06-22T04:32:19.217" v="0"/>
          <pc:sldLayoutMkLst>
            <pc:docMk/>
            <pc:sldMasterMk cId="621873927" sldId="2147483701"/>
            <pc:sldLayoutMk cId="3385543481" sldId="2147483832"/>
          </pc:sldLayoutMkLst>
        </pc:sldLayoutChg>
        <pc:sldLayoutChg chg="add">
          <pc:chgData name="clayton barrows" userId="be0d6ac4901b5af9" providerId="Windows Live" clId="Web-{8F08EB30-27BC-4314-95EB-F1ED1359FFA9}" dt="2022-06-22T04:32:19.217" v="0"/>
          <pc:sldLayoutMkLst>
            <pc:docMk/>
            <pc:sldMasterMk cId="621873927" sldId="2147483701"/>
            <pc:sldLayoutMk cId="716703081" sldId="2147483833"/>
          </pc:sldLayoutMkLst>
        </pc:sldLayoutChg>
        <pc:sldLayoutChg chg="add">
          <pc:chgData name="clayton barrows" userId="be0d6ac4901b5af9" providerId="Windows Live" clId="Web-{8F08EB30-27BC-4314-95EB-F1ED1359FFA9}" dt="2022-06-22T04:32:19.217" v="0"/>
          <pc:sldLayoutMkLst>
            <pc:docMk/>
            <pc:sldMasterMk cId="621873927" sldId="2147483701"/>
            <pc:sldLayoutMk cId="4115741087" sldId="2147483834"/>
          </pc:sldLayoutMkLst>
        </pc:sldLayoutChg>
        <pc:sldLayoutChg chg="add">
          <pc:chgData name="clayton barrows" userId="be0d6ac4901b5af9" providerId="Windows Live" clId="Web-{8F08EB30-27BC-4314-95EB-F1ED1359FFA9}" dt="2022-06-22T04:32:19.217" v="0"/>
          <pc:sldLayoutMkLst>
            <pc:docMk/>
            <pc:sldMasterMk cId="621873927" sldId="2147483701"/>
            <pc:sldLayoutMk cId="1356977378" sldId="2147483835"/>
          </pc:sldLayoutMkLst>
        </pc:sldLayoutChg>
        <pc:sldLayoutChg chg="add">
          <pc:chgData name="clayton barrows" userId="be0d6ac4901b5af9" providerId="Windows Live" clId="Web-{8F08EB30-27BC-4314-95EB-F1ED1359FFA9}" dt="2022-06-22T04:32:19.217" v="0"/>
          <pc:sldLayoutMkLst>
            <pc:docMk/>
            <pc:sldMasterMk cId="621873927" sldId="2147483701"/>
            <pc:sldLayoutMk cId="2122076433" sldId="2147483836"/>
          </pc:sldLayoutMkLst>
        </pc:sldLayoutChg>
        <pc:sldLayoutChg chg="add">
          <pc:chgData name="clayton barrows" userId="be0d6ac4901b5af9" providerId="Windows Live" clId="Web-{8F08EB30-27BC-4314-95EB-F1ED1359FFA9}" dt="2022-06-22T04:32:19.217" v="0"/>
          <pc:sldLayoutMkLst>
            <pc:docMk/>
            <pc:sldMasterMk cId="621873927" sldId="2147483701"/>
            <pc:sldLayoutMk cId="1755408080" sldId="2147483837"/>
          </pc:sldLayoutMkLst>
        </pc:sldLayoutChg>
        <pc:sldLayoutChg chg="add">
          <pc:chgData name="clayton barrows" userId="be0d6ac4901b5af9" providerId="Windows Live" clId="Web-{8F08EB30-27BC-4314-95EB-F1ED1359FFA9}" dt="2022-06-22T04:32:19.217" v="0"/>
          <pc:sldLayoutMkLst>
            <pc:docMk/>
            <pc:sldMasterMk cId="621873927" sldId="2147483701"/>
            <pc:sldLayoutMk cId="3404958146" sldId="2147483838"/>
          </pc:sldLayoutMkLst>
        </pc:sldLayoutChg>
        <pc:sldLayoutChg chg="add">
          <pc:chgData name="clayton barrows" userId="be0d6ac4901b5af9" providerId="Windows Live" clId="Web-{8F08EB30-27BC-4314-95EB-F1ED1359FFA9}" dt="2022-06-22T04:32:19.217" v="0"/>
          <pc:sldLayoutMkLst>
            <pc:docMk/>
            <pc:sldMasterMk cId="621873927" sldId="2147483701"/>
            <pc:sldLayoutMk cId="4136190965" sldId="2147483839"/>
          </pc:sldLayoutMkLst>
        </pc:sldLayoutChg>
        <pc:sldLayoutChg chg="add">
          <pc:chgData name="clayton barrows" userId="be0d6ac4901b5af9" providerId="Windows Live" clId="Web-{8F08EB30-27BC-4314-95EB-F1ED1359FFA9}" dt="2022-06-22T04:32:19.217" v="0"/>
          <pc:sldLayoutMkLst>
            <pc:docMk/>
            <pc:sldMasterMk cId="621873927" sldId="2147483701"/>
            <pc:sldLayoutMk cId="1454946108" sldId="2147483840"/>
          </pc:sldLayoutMkLst>
        </pc:sldLayoutChg>
        <pc:sldLayoutChg chg="add">
          <pc:chgData name="clayton barrows" userId="be0d6ac4901b5af9" providerId="Windows Live" clId="Web-{8F08EB30-27BC-4314-95EB-F1ED1359FFA9}" dt="2022-06-22T04:32:19.217" v="0"/>
          <pc:sldLayoutMkLst>
            <pc:docMk/>
            <pc:sldMasterMk cId="621873927" sldId="2147483701"/>
            <pc:sldLayoutMk cId="394467023" sldId="2147483841"/>
          </pc:sldLayoutMkLst>
        </pc:sldLayoutChg>
        <pc:sldLayoutChg chg="add">
          <pc:chgData name="clayton barrows" userId="be0d6ac4901b5af9" providerId="Windows Live" clId="Web-{8F08EB30-27BC-4314-95EB-F1ED1359FFA9}" dt="2022-06-22T04:32:19.217" v="0"/>
          <pc:sldLayoutMkLst>
            <pc:docMk/>
            <pc:sldMasterMk cId="621873927" sldId="2147483701"/>
            <pc:sldLayoutMk cId="1769754951" sldId="2147483842"/>
          </pc:sldLayoutMkLst>
        </pc:sldLayoutChg>
        <pc:sldLayoutChg chg="add">
          <pc:chgData name="clayton barrows" userId="be0d6ac4901b5af9" providerId="Windows Live" clId="Web-{8F08EB30-27BC-4314-95EB-F1ED1359FFA9}" dt="2022-06-22T04:32:19.217" v="0"/>
          <pc:sldLayoutMkLst>
            <pc:docMk/>
            <pc:sldMasterMk cId="621873927" sldId="2147483701"/>
            <pc:sldLayoutMk cId="2080717637" sldId="2147483843"/>
          </pc:sldLayoutMkLst>
        </pc:sldLayoutChg>
        <pc:sldLayoutChg chg="add">
          <pc:chgData name="clayton barrows" userId="be0d6ac4901b5af9" providerId="Windows Live" clId="Web-{8F08EB30-27BC-4314-95EB-F1ED1359FFA9}" dt="2022-06-22T04:32:19.217" v="0"/>
          <pc:sldLayoutMkLst>
            <pc:docMk/>
            <pc:sldMasterMk cId="621873927" sldId="2147483701"/>
            <pc:sldLayoutMk cId="3641933375" sldId="2147483844"/>
          </pc:sldLayoutMkLst>
        </pc:sldLayoutChg>
        <pc:sldLayoutChg chg="replId">
          <pc:chgData name="clayton barrows" userId="be0d6ac4901b5af9" providerId="Windows Live" clId="Web-{8F08EB30-27BC-4314-95EB-F1ED1359FFA9}" dt="2022-06-22T04:32:19.217" v="0"/>
          <pc:sldLayoutMkLst>
            <pc:docMk/>
            <pc:sldMasterMk cId="621873927" sldId="2147483701"/>
            <pc:sldLayoutMk cId="4167081267" sldId="2147483851"/>
          </pc:sldLayoutMkLst>
        </pc:sldLayoutChg>
        <pc:sldLayoutChg chg="replId">
          <pc:chgData name="clayton barrows" userId="be0d6ac4901b5af9" providerId="Windows Live" clId="Web-{8F08EB30-27BC-4314-95EB-F1ED1359FFA9}" dt="2022-06-22T04:32:19.217" v="0"/>
          <pc:sldLayoutMkLst>
            <pc:docMk/>
            <pc:sldMasterMk cId="621873927" sldId="2147483701"/>
            <pc:sldLayoutMk cId="2609138455" sldId="2147483852"/>
          </pc:sldLayoutMkLst>
        </pc:sldLayoutChg>
      </pc:sldMasterChg>
      <pc:sldMasterChg chg="modSldLayout">
        <pc:chgData name="clayton barrows" userId="be0d6ac4901b5af9" providerId="Windows Live" clId="Web-{8F08EB30-27BC-4314-95EB-F1ED1359FFA9}" dt="2022-06-22T04:32:19.217" v="0"/>
        <pc:sldMasterMkLst>
          <pc:docMk/>
          <pc:sldMasterMk cId="3397911721" sldId="2147483733"/>
        </pc:sldMasterMkLst>
        <pc:sldLayoutChg chg="replId">
          <pc:chgData name="clayton barrows" userId="be0d6ac4901b5af9" providerId="Windows Live" clId="Web-{8F08EB30-27BC-4314-95EB-F1ED1359FFA9}" dt="2022-06-22T04:32:19.217" v="0"/>
          <pc:sldLayoutMkLst>
            <pc:docMk/>
            <pc:sldMasterMk cId="3397911721" sldId="2147483733"/>
            <pc:sldLayoutMk cId="2676075074" sldId="2147483849"/>
          </pc:sldLayoutMkLst>
        </pc:sldLayoutChg>
      </pc:sldMasterChg>
      <pc:sldMasterChg chg="modSldLayout">
        <pc:chgData name="clayton barrows" userId="be0d6ac4901b5af9" providerId="Windows Live" clId="Web-{8F08EB30-27BC-4314-95EB-F1ED1359FFA9}" dt="2022-06-22T04:32:19.217" v="0"/>
        <pc:sldMasterMkLst>
          <pc:docMk/>
          <pc:sldMasterMk cId="1951544608" sldId="2147483761"/>
        </pc:sldMasterMkLst>
        <pc:sldLayoutChg chg="replId">
          <pc:chgData name="clayton barrows" userId="be0d6ac4901b5af9" providerId="Windows Live" clId="Web-{8F08EB30-27BC-4314-95EB-F1ED1359FFA9}" dt="2022-06-22T04:32:19.217" v="0"/>
          <pc:sldLayoutMkLst>
            <pc:docMk/>
            <pc:sldMasterMk cId="1951544608" sldId="2147483761"/>
            <pc:sldLayoutMk cId="895856288" sldId="2147483845"/>
          </pc:sldLayoutMkLst>
        </pc:sldLayoutChg>
        <pc:sldLayoutChg chg="replId">
          <pc:chgData name="clayton barrows" userId="be0d6ac4901b5af9" providerId="Windows Live" clId="Web-{8F08EB30-27BC-4314-95EB-F1ED1359FFA9}" dt="2022-06-22T04:32:19.217" v="0"/>
          <pc:sldLayoutMkLst>
            <pc:docMk/>
            <pc:sldMasterMk cId="1951544608" sldId="2147483761"/>
            <pc:sldLayoutMk cId="2152154595" sldId="2147483846"/>
          </pc:sldLayoutMkLst>
        </pc:sldLayoutChg>
        <pc:sldLayoutChg chg="replId">
          <pc:chgData name="clayton barrows" userId="be0d6ac4901b5af9" providerId="Windows Live" clId="Web-{8F08EB30-27BC-4314-95EB-F1ED1359FFA9}" dt="2022-06-22T04:32:19.217" v="0"/>
          <pc:sldLayoutMkLst>
            <pc:docMk/>
            <pc:sldMasterMk cId="1951544608" sldId="2147483761"/>
            <pc:sldLayoutMk cId="148746360" sldId="2147483847"/>
          </pc:sldLayoutMkLst>
        </pc:sldLayoutChg>
        <pc:sldLayoutChg chg="replId">
          <pc:chgData name="clayton barrows" userId="be0d6ac4901b5af9" providerId="Windows Live" clId="Web-{8F08EB30-27BC-4314-95EB-F1ED1359FFA9}" dt="2022-06-22T04:32:19.217" v="0"/>
          <pc:sldLayoutMkLst>
            <pc:docMk/>
            <pc:sldMasterMk cId="1951544608" sldId="2147483761"/>
            <pc:sldLayoutMk cId="2344476241" sldId="2147483848"/>
          </pc:sldLayoutMkLst>
        </pc:sldLayoutChg>
      </pc:sldMasterChg>
      <pc:sldMasterChg chg="replId modSldLayout">
        <pc:chgData name="clayton barrows" userId="be0d6ac4901b5af9" providerId="Windows Live" clId="Web-{8F08EB30-27BC-4314-95EB-F1ED1359FFA9}" dt="2022-06-22T04:42:37.347" v="30"/>
        <pc:sldMasterMkLst>
          <pc:docMk/>
          <pc:sldMasterMk cId="226564829" sldId="2147483853"/>
        </pc:sldMasterMkLst>
        <pc:sldLayoutChg chg="replId">
          <pc:chgData name="clayton barrows" userId="be0d6ac4901b5af9" providerId="Windows Live" clId="Web-{8F08EB30-27BC-4314-95EB-F1ED1359FFA9}" dt="2022-06-22T04:32:19.217" v="0"/>
          <pc:sldLayoutMkLst>
            <pc:docMk/>
            <pc:sldMasterMk cId="226564829" sldId="2147483853"/>
            <pc:sldLayoutMk cId="489616308" sldId="2147483850"/>
          </pc:sldLayoutMkLst>
        </pc:sldLayoutChg>
        <pc:sldLayoutChg chg="replId">
          <pc:chgData name="clayton barrows" userId="be0d6ac4901b5af9" providerId="Windows Live" clId="Web-{8F08EB30-27BC-4314-95EB-F1ED1359FFA9}" dt="2022-06-22T04:42:37.347" v="30"/>
          <pc:sldLayoutMkLst>
            <pc:docMk/>
            <pc:sldMasterMk cId="226564829" sldId="2147483853"/>
            <pc:sldLayoutMk cId="4290127193" sldId="2147483854"/>
          </pc:sldLayoutMkLst>
        </pc:sldLayoutChg>
        <pc:sldLayoutChg chg="replId">
          <pc:chgData name="clayton barrows" userId="be0d6ac4901b5af9" providerId="Windows Live" clId="Web-{8F08EB30-27BC-4314-95EB-F1ED1359FFA9}" dt="2022-06-22T04:42:37.347" v="30"/>
          <pc:sldLayoutMkLst>
            <pc:docMk/>
            <pc:sldMasterMk cId="226564829" sldId="2147483853"/>
            <pc:sldLayoutMk cId="1485009653" sldId="2147483855"/>
          </pc:sldLayoutMkLst>
        </pc:sldLayoutChg>
        <pc:sldLayoutChg chg="replId">
          <pc:chgData name="clayton barrows" userId="be0d6ac4901b5af9" providerId="Windows Live" clId="Web-{8F08EB30-27BC-4314-95EB-F1ED1359FFA9}" dt="2022-06-22T04:42:37.347" v="30"/>
          <pc:sldLayoutMkLst>
            <pc:docMk/>
            <pc:sldMasterMk cId="226564829" sldId="2147483853"/>
            <pc:sldLayoutMk cId="2278570545" sldId="2147483856"/>
          </pc:sldLayoutMkLst>
        </pc:sldLayoutChg>
      </pc:sldMasterChg>
    </pc:docChg>
  </pc:docChgLst>
  <pc:docChgLst>
    <pc:chgData name="Guest User" providerId="Windows Live" clId="Web-{EF9FECAF-6A3A-4AD4-8A91-F7DE266023C9}"/>
    <pc:docChg chg="modSld">
      <pc:chgData name="Guest User" userId="" providerId="Windows Live" clId="Web-{EF9FECAF-6A3A-4AD4-8A91-F7DE266023C9}" dt="2022-06-21T15:44:38.269" v="30" actId="20577"/>
      <pc:docMkLst>
        <pc:docMk/>
      </pc:docMkLst>
      <pc:sldChg chg="modSp">
        <pc:chgData name="Guest User" userId="" providerId="Windows Live" clId="Web-{EF9FECAF-6A3A-4AD4-8A91-F7DE266023C9}" dt="2022-06-21T15:33:21.169" v="15" actId="20577"/>
        <pc:sldMkLst>
          <pc:docMk/>
          <pc:sldMk cId="3734547389" sldId="265"/>
        </pc:sldMkLst>
        <pc:spChg chg="mod">
          <ac:chgData name="Guest User" userId="" providerId="Windows Live" clId="Web-{EF9FECAF-6A3A-4AD4-8A91-F7DE266023C9}" dt="2022-06-21T15:33:09.669" v="9" actId="20577"/>
          <ac:spMkLst>
            <pc:docMk/>
            <pc:sldMk cId="3734547389" sldId="265"/>
            <ac:spMk id="66" creationId="{A0BB2CD8-06C5-4D99-8A11-C078A78326B1}"/>
          </ac:spMkLst>
        </pc:spChg>
        <pc:spChg chg="mod">
          <ac:chgData name="Guest User" userId="" providerId="Windows Live" clId="Web-{EF9FECAF-6A3A-4AD4-8A91-F7DE266023C9}" dt="2022-06-21T15:33:06.810" v="7" actId="20577"/>
          <ac:spMkLst>
            <pc:docMk/>
            <pc:sldMk cId="3734547389" sldId="265"/>
            <ac:spMk id="71" creationId="{00B3272A-F4BE-497D-89A3-D332AB4D5AC1}"/>
          </ac:spMkLst>
        </pc:spChg>
        <pc:spChg chg="mod">
          <ac:chgData name="Guest User" userId="" providerId="Windows Live" clId="Web-{EF9FECAF-6A3A-4AD4-8A91-F7DE266023C9}" dt="2022-06-21T15:33:03.544" v="6" actId="20577"/>
          <ac:spMkLst>
            <pc:docMk/>
            <pc:sldMk cId="3734547389" sldId="265"/>
            <ac:spMk id="74" creationId="{9F029484-B69A-4180-AA4D-8975A75E6F5D}"/>
          </ac:spMkLst>
        </pc:spChg>
        <pc:spChg chg="mod">
          <ac:chgData name="Guest User" userId="" providerId="Windows Live" clId="Web-{EF9FECAF-6A3A-4AD4-8A91-F7DE266023C9}" dt="2022-06-21T15:33:00.201" v="4" actId="20577"/>
          <ac:spMkLst>
            <pc:docMk/>
            <pc:sldMk cId="3734547389" sldId="265"/>
            <ac:spMk id="77" creationId="{776AC37E-3245-4314-87BF-BF6CC65EB0F9}"/>
          </ac:spMkLst>
        </pc:spChg>
        <pc:spChg chg="mod">
          <ac:chgData name="Guest User" userId="" providerId="Windows Live" clId="Web-{EF9FECAF-6A3A-4AD4-8A91-F7DE266023C9}" dt="2022-06-21T15:33:21.169" v="15" actId="20577"/>
          <ac:spMkLst>
            <pc:docMk/>
            <pc:sldMk cId="3734547389" sldId="265"/>
            <ac:spMk id="81" creationId="{354DBE96-DF2D-4901-845D-C685F0BC3220}"/>
          </ac:spMkLst>
        </pc:spChg>
        <pc:spChg chg="mod">
          <ac:chgData name="Guest User" userId="" providerId="Windows Live" clId="Web-{EF9FECAF-6A3A-4AD4-8A91-F7DE266023C9}" dt="2022-06-21T15:33:18.701" v="14" actId="20577"/>
          <ac:spMkLst>
            <pc:docMk/>
            <pc:sldMk cId="3734547389" sldId="265"/>
            <ac:spMk id="87" creationId="{DF249FCB-DAE6-4780-992A-9CB6D5763584}"/>
          </ac:spMkLst>
        </pc:spChg>
        <pc:spChg chg="mod">
          <ac:chgData name="Guest User" userId="" providerId="Windows Live" clId="Web-{EF9FECAF-6A3A-4AD4-8A91-F7DE266023C9}" dt="2022-06-21T15:33:16.435" v="12" actId="20577"/>
          <ac:spMkLst>
            <pc:docMk/>
            <pc:sldMk cId="3734547389" sldId="265"/>
            <ac:spMk id="92" creationId="{4A9A362B-8F43-4BED-9F93-52B14F713712}"/>
          </ac:spMkLst>
        </pc:spChg>
        <pc:spChg chg="mod">
          <ac:chgData name="Guest User" userId="" providerId="Windows Live" clId="Web-{EF9FECAF-6A3A-4AD4-8A91-F7DE266023C9}" dt="2022-06-21T15:33:12.060" v="10" actId="20577"/>
          <ac:spMkLst>
            <pc:docMk/>
            <pc:sldMk cId="3734547389" sldId="265"/>
            <ac:spMk id="108" creationId="{3DEF1F1B-58FF-4FFB-BD09-B5428FF32402}"/>
          </ac:spMkLst>
        </pc:spChg>
      </pc:sldChg>
      <pc:sldChg chg="modSp">
        <pc:chgData name="Guest User" userId="" providerId="Windows Live" clId="Web-{EF9FECAF-6A3A-4AD4-8A91-F7DE266023C9}" dt="2022-06-21T15:33:55.138" v="17" actId="20577"/>
        <pc:sldMkLst>
          <pc:docMk/>
          <pc:sldMk cId="0" sldId="281"/>
        </pc:sldMkLst>
        <pc:spChg chg="mod">
          <ac:chgData name="Guest User" userId="" providerId="Windows Live" clId="Web-{EF9FECAF-6A3A-4AD4-8A91-F7DE266023C9}" dt="2022-06-21T15:33:55.138" v="17" actId="20577"/>
          <ac:spMkLst>
            <pc:docMk/>
            <pc:sldMk cId="0" sldId="281"/>
            <ac:spMk id="3199" creationId="{00000000-0000-0000-0000-000000000000}"/>
          </ac:spMkLst>
        </pc:spChg>
      </pc:sldChg>
      <pc:sldChg chg="addSp delSp">
        <pc:chgData name="Guest User" userId="" providerId="Windows Live" clId="Web-{EF9FECAF-6A3A-4AD4-8A91-F7DE266023C9}" dt="2022-06-21T15:42:32.518" v="19"/>
        <pc:sldMkLst>
          <pc:docMk/>
          <pc:sldMk cId="2754576011" sldId="2379"/>
        </pc:sldMkLst>
        <pc:spChg chg="add del">
          <ac:chgData name="Guest User" userId="" providerId="Windows Live" clId="Web-{EF9FECAF-6A3A-4AD4-8A91-F7DE266023C9}" dt="2022-06-21T15:42:32.518" v="19"/>
          <ac:spMkLst>
            <pc:docMk/>
            <pc:sldMk cId="2754576011" sldId="2379"/>
            <ac:spMk id="5" creationId="{92461C22-D03A-8740-BC43-C7793BBABCAB}"/>
          </ac:spMkLst>
        </pc:spChg>
      </pc:sldChg>
      <pc:sldChg chg="modSp">
        <pc:chgData name="Guest User" userId="" providerId="Windows Live" clId="Web-{EF9FECAF-6A3A-4AD4-8A91-F7DE266023C9}" dt="2022-06-21T15:43:35.784" v="28" actId="1076"/>
        <pc:sldMkLst>
          <pc:docMk/>
          <pc:sldMk cId="958121702" sldId="3885"/>
        </pc:sldMkLst>
        <pc:spChg chg="mod">
          <ac:chgData name="Guest User" userId="" providerId="Windows Live" clId="Web-{EF9FECAF-6A3A-4AD4-8A91-F7DE266023C9}" dt="2022-06-21T15:43:35.784" v="28" actId="1076"/>
          <ac:spMkLst>
            <pc:docMk/>
            <pc:sldMk cId="958121702" sldId="3885"/>
            <ac:spMk id="9" creationId="{7D8BA282-FBBD-4D2D-AEB9-D6AA16CCAC60}"/>
          </ac:spMkLst>
        </pc:spChg>
      </pc:sldChg>
      <pc:sldChg chg="modSp">
        <pc:chgData name="Guest User" userId="" providerId="Windows Live" clId="Web-{EF9FECAF-6A3A-4AD4-8A91-F7DE266023C9}" dt="2022-06-21T15:44:38.269" v="30" actId="20577"/>
        <pc:sldMkLst>
          <pc:docMk/>
          <pc:sldMk cId="2654687145" sldId="3901"/>
        </pc:sldMkLst>
        <pc:spChg chg="mod">
          <ac:chgData name="Guest User" userId="" providerId="Windows Live" clId="Web-{EF9FECAF-6A3A-4AD4-8A91-F7DE266023C9}" dt="2022-06-21T15:44:38.269" v="30" actId="20577"/>
          <ac:spMkLst>
            <pc:docMk/>
            <pc:sldMk cId="2654687145" sldId="3901"/>
            <ac:spMk id="3" creationId="{39E5D430-603F-E84B-B9CF-AA13319AD38F}"/>
          </ac:spMkLst>
        </pc:spChg>
      </pc:sldChg>
    </pc:docChg>
  </pc:docChgLst>
  <pc:docChgLst>
    <pc:chgData name="Nicolas Omont" userId="2ee805af49f0f230" providerId="Windows Live" clId="Web-{66771D7B-5E68-4A1E-A04E-779AA2E5089B}"/>
    <pc:docChg chg="delSld modSld">
      <pc:chgData name="Nicolas Omont" userId="2ee805af49f0f230" providerId="Windows Live" clId="Web-{66771D7B-5E68-4A1E-A04E-779AA2E5089B}" dt="2022-06-20T12:50:33.404" v="142"/>
      <pc:docMkLst>
        <pc:docMk/>
      </pc:docMkLst>
      <pc:sldChg chg="modSp">
        <pc:chgData name="Nicolas Omont" userId="2ee805af49f0f230" providerId="Windows Live" clId="Web-{66771D7B-5E68-4A1E-A04E-779AA2E5089B}" dt="2022-06-20T12:35:31.645" v="8" actId="20577"/>
        <pc:sldMkLst>
          <pc:docMk/>
          <pc:sldMk cId="2452436260" sldId="277"/>
        </pc:sldMkLst>
        <pc:spChg chg="mod">
          <ac:chgData name="Nicolas Omont" userId="2ee805af49f0f230" providerId="Windows Live" clId="Web-{66771D7B-5E68-4A1E-A04E-779AA2E5089B}" dt="2022-06-20T12:35:22.708" v="4" actId="20577"/>
          <ac:spMkLst>
            <pc:docMk/>
            <pc:sldMk cId="2452436260" sldId="277"/>
            <ac:spMk id="21" creationId="{FB8E2489-E6C1-264A-9A89-E0C9AB764184}"/>
          </ac:spMkLst>
        </pc:spChg>
        <pc:spChg chg="mod">
          <ac:chgData name="Nicolas Omont" userId="2ee805af49f0f230" providerId="Windows Live" clId="Web-{66771D7B-5E68-4A1E-A04E-779AA2E5089B}" dt="2022-06-20T12:35:31.645" v="8" actId="20577"/>
          <ac:spMkLst>
            <pc:docMk/>
            <pc:sldMk cId="2452436260" sldId="277"/>
            <ac:spMk id="22" creationId="{17E03BF6-30D7-1B49-8735-C3D3C8E8A62A}"/>
          </ac:spMkLst>
        </pc:spChg>
      </pc:sldChg>
      <pc:sldChg chg="del">
        <pc:chgData name="Nicolas Omont" userId="2ee805af49f0f230" providerId="Windows Live" clId="Web-{66771D7B-5E68-4A1E-A04E-779AA2E5089B}" dt="2022-06-20T12:50:33.404" v="142"/>
        <pc:sldMkLst>
          <pc:docMk/>
          <pc:sldMk cId="2580549873" sldId="2382"/>
        </pc:sldMkLst>
      </pc:sldChg>
      <pc:sldChg chg="modSp">
        <pc:chgData name="Nicolas Omont" userId="2ee805af49f0f230" providerId="Windows Live" clId="Web-{66771D7B-5E68-4A1E-A04E-779AA2E5089B}" dt="2022-06-20T12:37:22.758" v="22" actId="20577"/>
        <pc:sldMkLst>
          <pc:docMk/>
          <pc:sldMk cId="1351214122" sldId="3900"/>
        </pc:sldMkLst>
        <pc:spChg chg="mod">
          <ac:chgData name="Nicolas Omont" userId="2ee805af49f0f230" providerId="Windows Live" clId="Web-{66771D7B-5E68-4A1E-A04E-779AA2E5089B}" dt="2022-06-20T12:37:22.758" v="22" actId="20577"/>
          <ac:spMkLst>
            <pc:docMk/>
            <pc:sldMk cId="1351214122" sldId="3900"/>
            <ac:spMk id="21" creationId="{FB8E2489-E6C1-264A-9A89-E0C9AB764184}"/>
          </ac:spMkLst>
        </pc:spChg>
      </pc:sldChg>
      <pc:sldChg chg="modSp">
        <pc:chgData name="Nicolas Omont" userId="2ee805af49f0f230" providerId="Windows Live" clId="Web-{66771D7B-5E68-4A1E-A04E-779AA2E5089B}" dt="2022-06-20T12:43:48.674" v="99" actId="20577"/>
        <pc:sldMkLst>
          <pc:docMk/>
          <pc:sldMk cId="2654687145" sldId="3901"/>
        </pc:sldMkLst>
        <pc:spChg chg="mod">
          <ac:chgData name="Nicolas Omont" userId="2ee805af49f0f230" providerId="Windows Live" clId="Web-{66771D7B-5E68-4A1E-A04E-779AA2E5089B}" dt="2022-06-20T12:41:28.155" v="82" actId="20577"/>
          <ac:spMkLst>
            <pc:docMk/>
            <pc:sldMk cId="2654687145" sldId="3901"/>
            <ac:spMk id="3" creationId="{39E5D430-603F-E84B-B9CF-AA13319AD38F}"/>
          </ac:spMkLst>
        </pc:spChg>
        <pc:spChg chg="mod">
          <ac:chgData name="Nicolas Omont" userId="2ee805af49f0f230" providerId="Windows Live" clId="Web-{66771D7B-5E68-4A1E-A04E-779AA2E5089B}" dt="2022-06-20T12:38:17.806" v="32" actId="20577"/>
          <ac:spMkLst>
            <pc:docMk/>
            <pc:sldMk cId="2654687145" sldId="3901"/>
            <ac:spMk id="4" creationId="{93479852-41D6-9B58-910C-6B8F8FD74B26}"/>
          </ac:spMkLst>
        </pc:spChg>
        <pc:spChg chg="mod">
          <ac:chgData name="Nicolas Omont" userId="2ee805af49f0f230" providerId="Windows Live" clId="Web-{66771D7B-5E68-4A1E-A04E-779AA2E5089B}" dt="2022-06-20T12:43:31.783" v="98" actId="20577"/>
          <ac:spMkLst>
            <pc:docMk/>
            <pc:sldMk cId="2654687145" sldId="3901"/>
            <ac:spMk id="5" creationId="{4AC8852B-116A-CB33-1992-580A68B74471}"/>
          </ac:spMkLst>
        </pc:spChg>
        <pc:spChg chg="mod">
          <ac:chgData name="Nicolas Omont" userId="2ee805af49f0f230" providerId="Windows Live" clId="Web-{66771D7B-5E68-4A1E-A04E-779AA2E5089B}" dt="2022-06-20T12:39:46.074" v="43" actId="20577"/>
          <ac:spMkLst>
            <pc:docMk/>
            <pc:sldMk cId="2654687145" sldId="3901"/>
            <ac:spMk id="6" creationId="{D66B49AF-B615-C5D0-A045-5994B3E4B203}"/>
          </ac:spMkLst>
        </pc:spChg>
        <pc:spChg chg="mod">
          <ac:chgData name="Nicolas Omont" userId="2ee805af49f0f230" providerId="Windows Live" clId="Web-{66771D7B-5E68-4A1E-A04E-779AA2E5089B}" dt="2022-06-20T12:37:52.134" v="26" actId="20577"/>
          <ac:spMkLst>
            <pc:docMk/>
            <pc:sldMk cId="2654687145" sldId="3901"/>
            <ac:spMk id="7" creationId="{00C661ED-56FB-01C8-5A43-92B633985C15}"/>
          </ac:spMkLst>
        </pc:spChg>
        <pc:spChg chg="mod">
          <ac:chgData name="Nicolas Omont" userId="2ee805af49f0f230" providerId="Windows Live" clId="Web-{66771D7B-5E68-4A1E-A04E-779AA2E5089B}" dt="2022-06-20T12:43:48.674" v="99" actId="20577"/>
          <ac:spMkLst>
            <pc:docMk/>
            <pc:sldMk cId="2654687145" sldId="3901"/>
            <ac:spMk id="8" creationId="{DC4F6684-9165-FB39-A2A3-6806061B6CF9}"/>
          </ac:spMkLst>
        </pc:spChg>
      </pc:sldChg>
      <pc:sldChg chg="modSp">
        <pc:chgData name="Nicolas Omont" userId="2ee805af49f0f230" providerId="Windows Live" clId="Web-{66771D7B-5E68-4A1E-A04E-779AA2E5089B}" dt="2022-06-20T12:43:08.283" v="97" actId="20577"/>
        <pc:sldMkLst>
          <pc:docMk/>
          <pc:sldMk cId="3717926098" sldId="3902"/>
        </pc:sldMkLst>
        <pc:spChg chg="mod">
          <ac:chgData name="Nicolas Omont" userId="2ee805af49f0f230" providerId="Windows Live" clId="Web-{66771D7B-5E68-4A1E-A04E-779AA2E5089B}" dt="2022-06-20T12:42:26.172" v="96" actId="20577"/>
          <ac:spMkLst>
            <pc:docMk/>
            <pc:sldMk cId="3717926098" sldId="3902"/>
            <ac:spMk id="3" creationId="{39E5D430-603F-E84B-B9CF-AA13319AD38F}"/>
          </ac:spMkLst>
        </pc:spChg>
        <pc:spChg chg="mod">
          <ac:chgData name="Nicolas Omont" userId="2ee805af49f0f230" providerId="Windows Live" clId="Web-{66771D7B-5E68-4A1E-A04E-779AA2E5089B}" dt="2022-06-20T12:43:08.283" v="97" actId="20577"/>
          <ac:spMkLst>
            <pc:docMk/>
            <pc:sldMk cId="3717926098" sldId="3902"/>
            <ac:spMk id="14" creationId="{E3224B0A-E3CA-8F11-31AE-06609B94F968}"/>
          </ac:spMkLst>
        </pc:spChg>
      </pc:sldChg>
      <pc:sldChg chg="modSp">
        <pc:chgData name="Nicolas Omont" userId="2ee805af49f0f230" providerId="Windows Live" clId="Web-{66771D7B-5E68-4A1E-A04E-779AA2E5089B}" dt="2022-06-20T12:45:32.974" v="113" actId="20577"/>
        <pc:sldMkLst>
          <pc:docMk/>
          <pc:sldMk cId="2745046008" sldId="3903"/>
        </pc:sldMkLst>
        <pc:spChg chg="mod">
          <ac:chgData name="Nicolas Omont" userId="2ee805af49f0f230" providerId="Windows Live" clId="Web-{66771D7B-5E68-4A1E-A04E-779AA2E5089B}" dt="2022-06-20T12:44:28.379" v="103" actId="20577"/>
          <ac:spMkLst>
            <pc:docMk/>
            <pc:sldMk cId="2745046008" sldId="3903"/>
            <ac:spMk id="32" creationId="{AEE0C3EC-EFEA-1CDF-1430-7A88F896870D}"/>
          </ac:spMkLst>
        </pc:spChg>
        <pc:spChg chg="mod">
          <ac:chgData name="Nicolas Omont" userId="2ee805af49f0f230" providerId="Windows Live" clId="Web-{66771D7B-5E68-4A1E-A04E-779AA2E5089B}" dt="2022-06-20T12:45:32.974" v="113" actId="20577"/>
          <ac:spMkLst>
            <pc:docMk/>
            <pc:sldMk cId="2745046008" sldId="3903"/>
            <ac:spMk id="33" creationId="{A9E5E920-77FC-DFB1-7BC9-27EA7F9A7287}"/>
          </ac:spMkLst>
        </pc:spChg>
      </pc:sldChg>
      <pc:sldChg chg="modSp">
        <pc:chgData name="Nicolas Omont" userId="2ee805af49f0f230" providerId="Windows Live" clId="Web-{66771D7B-5E68-4A1E-A04E-779AA2E5089B}" dt="2022-06-20T12:46:06.038" v="124" actId="20577"/>
        <pc:sldMkLst>
          <pc:docMk/>
          <pc:sldMk cId="1122894818" sldId="3904"/>
        </pc:sldMkLst>
        <pc:spChg chg="mod">
          <ac:chgData name="Nicolas Omont" userId="2ee805af49f0f230" providerId="Windows Live" clId="Web-{66771D7B-5E68-4A1E-A04E-779AA2E5089B}" dt="2022-06-20T12:46:06.038" v="124" actId="20577"/>
          <ac:spMkLst>
            <pc:docMk/>
            <pc:sldMk cId="1122894818" sldId="3904"/>
            <ac:spMk id="36" creationId="{78AE3575-BF1C-5456-304B-103233E791C9}"/>
          </ac:spMkLst>
        </pc:spChg>
      </pc:sldChg>
      <pc:sldChg chg="modSp">
        <pc:chgData name="Nicolas Omont" userId="2ee805af49f0f230" providerId="Windows Live" clId="Web-{66771D7B-5E68-4A1E-A04E-779AA2E5089B}" dt="2022-06-20T12:50:32.263" v="141" actId="20577"/>
        <pc:sldMkLst>
          <pc:docMk/>
          <pc:sldMk cId="809596899" sldId="3910"/>
        </pc:sldMkLst>
        <pc:spChg chg="mod">
          <ac:chgData name="Nicolas Omont" userId="2ee805af49f0f230" providerId="Windows Live" clId="Web-{66771D7B-5E68-4A1E-A04E-779AA2E5089B}" dt="2022-06-20T12:50:32.263" v="141" actId="20577"/>
          <ac:spMkLst>
            <pc:docMk/>
            <pc:sldMk cId="809596899" sldId="3910"/>
            <ac:spMk id="2" creationId="{5D255561-8CBC-7F43-87CA-80644578B715}"/>
          </ac:spMkLst>
        </pc:spChg>
        <pc:spChg chg="mod">
          <ac:chgData name="Nicolas Omont" userId="2ee805af49f0f230" providerId="Windows Live" clId="Web-{66771D7B-5E68-4A1E-A04E-779AA2E5089B}" dt="2022-06-20T12:49:06.402" v="135" actId="20577"/>
          <ac:spMkLst>
            <pc:docMk/>
            <pc:sldMk cId="809596899" sldId="3910"/>
            <ac:spMk id="20" creationId="{5844E056-0553-DCF2-F3F3-4621468FE664}"/>
          </ac:spMkLst>
        </pc:spChg>
      </pc:sldChg>
    </pc:docChg>
  </pc:docChgLst>
  <pc:docChgLst>
    <pc:chgData name="Guest User" providerId="Windows Live" clId="Web-{A2584B1D-CD97-4D7A-A3DD-878413D331B1}"/>
    <pc:docChg chg="addSld modSld addMainMaster modMainMaster">
      <pc:chgData name="Guest User" userId="" providerId="Windows Live" clId="Web-{A2584B1D-CD97-4D7A-A3DD-878413D331B1}" dt="2022-06-17T21:14:53.659" v="20" actId="1076"/>
      <pc:docMkLst>
        <pc:docMk/>
      </pc:docMkLst>
      <pc:sldChg chg="add">
        <pc:chgData name="Guest User" userId="" providerId="Windows Live" clId="Web-{A2584B1D-CD97-4D7A-A3DD-878413D331B1}" dt="2022-06-17T21:13:53.533" v="0"/>
        <pc:sldMkLst>
          <pc:docMk/>
          <pc:sldMk cId="1027725771" sldId="3881"/>
        </pc:sldMkLst>
      </pc:sldChg>
      <pc:sldChg chg="add">
        <pc:chgData name="Guest User" userId="" providerId="Windows Live" clId="Web-{A2584B1D-CD97-4D7A-A3DD-878413D331B1}" dt="2022-06-17T21:13:54.361" v="1"/>
        <pc:sldMkLst>
          <pc:docMk/>
          <pc:sldMk cId="142445585" sldId="3882"/>
        </pc:sldMkLst>
      </pc:sldChg>
      <pc:sldChg chg="add">
        <pc:chgData name="Guest User" userId="" providerId="Windows Live" clId="Web-{A2584B1D-CD97-4D7A-A3DD-878413D331B1}" dt="2022-06-17T21:13:54.533" v="2"/>
        <pc:sldMkLst>
          <pc:docMk/>
          <pc:sldMk cId="2005880014" sldId="3883"/>
        </pc:sldMkLst>
      </pc:sldChg>
      <pc:sldChg chg="add">
        <pc:chgData name="Guest User" userId="" providerId="Windows Live" clId="Web-{A2584B1D-CD97-4D7A-A3DD-878413D331B1}" dt="2022-06-17T21:13:55.142" v="3"/>
        <pc:sldMkLst>
          <pc:docMk/>
          <pc:sldMk cId="3166985974" sldId="3884"/>
        </pc:sldMkLst>
      </pc:sldChg>
      <pc:sldChg chg="add">
        <pc:chgData name="Guest User" userId="" providerId="Windows Live" clId="Web-{A2584B1D-CD97-4D7A-A3DD-878413D331B1}" dt="2022-06-17T21:13:55.595" v="4"/>
        <pc:sldMkLst>
          <pc:docMk/>
          <pc:sldMk cId="958121702" sldId="3885"/>
        </pc:sldMkLst>
      </pc:sldChg>
      <pc:sldChg chg="add">
        <pc:chgData name="Guest User" userId="" providerId="Windows Live" clId="Web-{A2584B1D-CD97-4D7A-A3DD-878413D331B1}" dt="2022-06-17T21:13:55.830" v="5"/>
        <pc:sldMkLst>
          <pc:docMk/>
          <pc:sldMk cId="1575684662" sldId="3886"/>
        </pc:sldMkLst>
      </pc:sldChg>
      <pc:sldChg chg="add">
        <pc:chgData name="Guest User" userId="" providerId="Windows Live" clId="Web-{A2584B1D-CD97-4D7A-A3DD-878413D331B1}" dt="2022-06-17T21:13:56.017" v="6"/>
        <pc:sldMkLst>
          <pc:docMk/>
          <pc:sldMk cId="3844615212" sldId="3887"/>
        </pc:sldMkLst>
      </pc:sldChg>
      <pc:sldChg chg="add">
        <pc:chgData name="Guest User" userId="" providerId="Windows Live" clId="Web-{A2584B1D-CD97-4D7A-A3DD-878413D331B1}" dt="2022-06-17T21:13:56.220" v="7"/>
        <pc:sldMkLst>
          <pc:docMk/>
          <pc:sldMk cId="1377738090" sldId="3888"/>
        </pc:sldMkLst>
      </pc:sldChg>
      <pc:sldChg chg="add">
        <pc:chgData name="Guest User" userId="" providerId="Windows Live" clId="Web-{A2584B1D-CD97-4D7A-A3DD-878413D331B1}" dt="2022-06-17T21:13:56.408" v="8"/>
        <pc:sldMkLst>
          <pc:docMk/>
          <pc:sldMk cId="3417378153" sldId="3889"/>
        </pc:sldMkLst>
      </pc:sldChg>
      <pc:sldChg chg="add">
        <pc:chgData name="Guest User" userId="" providerId="Windows Live" clId="Web-{A2584B1D-CD97-4D7A-A3DD-878413D331B1}" dt="2022-06-17T21:13:56.658" v="9"/>
        <pc:sldMkLst>
          <pc:docMk/>
          <pc:sldMk cId="3360565665" sldId="3890"/>
        </pc:sldMkLst>
      </pc:sldChg>
      <pc:sldChg chg="add">
        <pc:chgData name="Guest User" userId="" providerId="Windows Live" clId="Web-{A2584B1D-CD97-4D7A-A3DD-878413D331B1}" dt="2022-06-17T21:13:56.845" v="10"/>
        <pc:sldMkLst>
          <pc:docMk/>
          <pc:sldMk cId="3705973406" sldId="3891"/>
        </pc:sldMkLst>
      </pc:sldChg>
      <pc:sldChg chg="add">
        <pc:chgData name="Guest User" userId="" providerId="Windows Live" clId="Web-{A2584B1D-CD97-4D7A-A3DD-878413D331B1}" dt="2022-06-17T21:13:57.049" v="11"/>
        <pc:sldMkLst>
          <pc:docMk/>
          <pc:sldMk cId="2938629105" sldId="3892"/>
        </pc:sldMkLst>
      </pc:sldChg>
      <pc:sldChg chg="add">
        <pc:chgData name="Guest User" userId="" providerId="Windows Live" clId="Web-{A2584B1D-CD97-4D7A-A3DD-878413D331B1}" dt="2022-06-17T21:13:57.220" v="12"/>
        <pc:sldMkLst>
          <pc:docMk/>
          <pc:sldMk cId="2837531164" sldId="3893"/>
        </pc:sldMkLst>
      </pc:sldChg>
      <pc:sldChg chg="add">
        <pc:chgData name="Guest User" userId="" providerId="Windows Live" clId="Web-{A2584B1D-CD97-4D7A-A3DD-878413D331B1}" dt="2022-06-17T21:13:57.470" v="13"/>
        <pc:sldMkLst>
          <pc:docMk/>
          <pc:sldMk cId="4009901037" sldId="3894"/>
        </pc:sldMkLst>
      </pc:sldChg>
      <pc:sldChg chg="modSp add">
        <pc:chgData name="Guest User" userId="" providerId="Windows Live" clId="Web-{A2584B1D-CD97-4D7A-A3DD-878413D331B1}" dt="2022-06-17T21:14:53.659" v="20" actId="1076"/>
        <pc:sldMkLst>
          <pc:docMk/>
          <pc:sldMk cId="1059824489" sldId="3895"/>
        </pc:sldMkLst>
        <pc:picChg chg="mod">
          <ac:chgData name="Guest User" userId="" providerId="Windows Live" clId="Web-{A2584B1D-CD97-4D7A-A3DD-878413D331B1}" dt="2022-06-17T21:14:53.659" v="20" actId="1076"/>
          <ac:picMkLst>
            <pc:docMk/>
            <pc:sldMk cId="1059824489" sldId="3895"/>
            <ac:picMk id="3" creationId="{1551C60E-A5C2-FAD8-887F-E0CD39B6D9FE}"/>
          </ac:picMkLst>
        </pc:picChg>
      </pc:sldChg>
      <pc:sldChg chg="add">
        <pc:chgData name="Guest User" userId="" providerId="Windows Live" clId="Web-{A2584B1D-CD97-4D7A-A3DD-878413D331B1}" dt="2022-06-17T21:13:57.861" v="15"/>
        <pc:sldMkLst>
          <pc:docMk/>
          <pc:sldMk cId="258742291" sldId="3896"/>
        </pc:sldMkLst>
      </pc:sldChg>
      <pc:sldChg chg="add">
        <pc:chgData name="Guest User" userId="" providerId="Windows Live" clId="Web-{A2584B1D-CD97-4D7A-A3DD-878413D331B1}" dt="2022-06-17T21:13:58.064" v="16"/>
        <pc:sldMkLst>
          <pc:docMk/>
          <pc:sldMk cId="1005021193" sldId="3897"/>
        </pc:sldMkLst>
      </pc:sldChg>
      <pc:sldChg chg="add">
        <pc:chgData name="Guest User" userId="" providerId="Windows Live" clId="Web-{A2584B1D-CD97-4D7A-A3DD-878413D331B1}" dt="2022-06-17T21:13:58.267" v="17"/>
        <pc:sldMkLst>
          <pc:docMk/>
          <pc:sldMk cId="3423566151" sldId="3898"/>
        </pc:sldMkLst>
      </pc:sldChg>
      <pc:sldChg chg="add">
        <pc:chgData name="Guest User" userId="" providerId="Windows Live" clId="Web-{A2584B1D-CD97-4D7A-A3DD-878413D331B1}" dt="2022-06-17T21:13:58.439" v="18"/>
        <pc:sldMkLst>
          <pc:docMk/>
          <pc:sldMk cId="1632692623" sldId="3899"/>
        </pc:sldMkLst>
      </pc:sldChg>
      <pc:sldMasterChg chg="modSldLayout">
        <pc:chgData name="Guest User" userId="" providerId="Windows Live" clId="Web-{A2584B1D-CD97-4D7A-A3DD-878413D331B1}" dt="2022-06-17T21:13:53.533" v="0"/>
        <pc:sldMasterMkLst>
          <pc:docMk/>
          <pc:sldMasterMk cId="621873927" sldId="2147483701"/>
        </pc:sldMasterMkLst>
        <pc:sldLayoutChg chg="replId">
          <pc:chgData name="Guest User" userId="" providerId="Windows Live" clId="Web-{A2584B1D-CD97-4D7A-A3DD-878413D331B1}" dt="2022-06-17T21:13:53.533" v="0"/>
          <pc:sldLayoutMkLst>
            <pc:docMk/>
            <pc:sldMasterMk cId="621873927" sldId="2147483701"/>
            <pc:sldLayoutMk cId="4167081267" sldId="2147483851"/>
          </pc:sldLayoutMkLst>
        </pc:sldLayoutChg>
        <pc:sldLayoutChg chg="replId">
          <pc:chgData name="Guest User" userId="" providerId="Windows Live" clId="Web-{A2584B1D-CD97-4D7A-A3DD-878413D331B1}" dt="2022-06-17T21:13:53.533" v="0"/>
          <pc:sldLayoutMkLst>
            <pc:docMk/>
            <pc:sldMasterMk cId="621873927" sldId="2147483701"/>
            <pc:sldLayoutMk cId="2609138455" sldId="2147483852"/>
          </pc:sldLayoutMkLst>
        </pc:sldLayoutChg>
      </pc:sldMasterChg>
      <pc:sldMasterChg chg="modSldLayout">
        <pc:chgData name="Guest User" userId="" providerId="Windows Live" clId="Web-{A2584B1D-CD97-4D7A-A3DD-878413D331B1}" dt="2022-06-17T21:13:53.533" v="0"/>
        <pc:sldMasterMkLst>
          <pc:docMk/>
          <pc:sldMasterMk cId="3397911721" sldId="2147483733"/>
        </pc:sldMasterMkLst>
        <pc:sldLayoutChg chg="replId">
          <pc:chgData name="Guest User" userId="" providerId="Windows Live" clId="Web-{A2584B1D-CD97-4D7A-A3DD-878413D331B1}" dt="2022-06-17T21:13:53.533" v="0"/>
          <pc:sldLayoutMkLst>
            <pc:docMk/>
            <pc:sldMasterMk cId="3397911721" sldId="2147483733"/>
            <pc:sldLayoutMk cId="2676075074" sldId="2147483849"/>
          </pc:sldLayoutMkLst>
        </pc:sldLayoutChg>
      </pc:sldMasterChg>
      <pc:sldMasterChg chg="add addSldLayout">
        <pc:chgData name="Guest User" userId="" providerId="Windows Live" clId="Web-{A2584B1D-CD97-4D7A-A3DD-878413D331B1}" dt="2022-06-17T21:13:53.533" v="0"/>
        <pc:sldMasterMkLst>
          <pc:docMk/>
          <pc:sldMasterMk cId="1951544608" sldId="2147483761"/>
        </pc:sldMasterMkLst>
        <pc:sldLayoutChg chg="add">
          <pc:chgData name="Guest User" userId="" providerId="Windows Live" clId="Web-{A2584B1D-CD97-4D7A-A3DD-878413D331B1}" dt="2022-06-17T21:13:53.533" v="0"/>
          <pc:sldLayoutMkLst>
            <pc:docMk/>
            <pc:sldMasterMk cId="1951544608" sldId="2147483761"/>
            <pc:sldLayoutMk cId="827084264" sldId="2147483714"/>
          </pc:sldLayoutMkLst>
        </pc:sldLayoutChg>
        <pc:sldLayoutChg chg="add">
          <pc:chgData name="Guest User" userId="" providerId="Windows Live" clId="Web-{A2584B1D-CD97-4D7A-A3DD-878413D331B1}" dt="2022-06-17T21:13:53.533" v="0"/>
          <pc:sldLayoutMkLst>
            <pc:docMk/>
            <pc:sldMasterMk cId="1951544608" sldId="2147483761"/>
            <pc:sldLayoutMk cId="4009685985" sldId="2147483720"/>
          </pc:sldLayoutMkLst>
        </pc:sldLayoutChg>
        <pc:sldLayoutChg chg="add">
          <pc:chgData name="Guest User" userId="" providerId="Windows Live" clId="Web-{A2584B1D-CD97-4D7A-A3DD-878413D331B1}" dt="2022-06-17T21:13:53.533" v="0"/>
          <pc:sldLayoutMkLst>
            <pc:docMk/>
            <pc:sldMasterMk cId="1951544608" sldId="2147483761"/>
            <pc:sldLayoutMk cId="3939245608" sldId="2147483736"/>
          </pc:sldLayoutMkLst>
        </pc:sldLayoutChg>
        <pc:sldLayoutChg chg="add">
          <pc:chgData name="Guest User" userId="" providerId="Windows Live" clId="Web-{A2584B1D-CD97-4D7A-A3DD-878413D331B1}" dt="2022-06-17T21:13:53.533" v="0"/>
          <pc:sldLayoutMkLst>
            <pc:docMk/>
            <pc:sldMasterMk cId="1951544608" sldId="2147483761"/>
            <pc:sldLayoutMk cId="2270550643" sldId="2147483748"/>
          </pc:sldLayoutMkLst>
        </pc:sldLayoutChg>
        <pc:sldLayoutChg chg="add">
          <pc:chgData name="Guest User" userId="" providerId="Windows Live" clId="Web-{A2584B1D-CD97-4D7A-A3DD-878413D331B1}" dt="2022-06-17T21:13:53.533" v="0"/>
          <pc:sldLayoutMkLst>
            <pc:docMk/>
            <pc:sldMasterMk cId="1951544608" sldId="2147483761"/>
            <pc:sldLayoutMk cId="3324765899" sldId="2147483763"/>
          </pc:sldLayoutMkLst>
        </pc:sldLayoutChg>
        <pc:sldLayoutChg chg="add">
          <pc:chgData name="Guest User" userId="" providerId="Windows Live" clId="Web-{A2584B1D-CD97-4D7A-A3DD-878413D331B1}" dt="2022-06-17T21:13:53.533" v="0"/>
          <pc:sldLayoutMkLst>
            <pc:docMk/>
            <pc:sldMasterMk cId="1951544608" sldId="2147483761"/>
            <pc:sldLayoutMk cId="2324833890" sldId="2147483788"/>
          </pc:sldLayoutMkLst>
        </pc:sldLayoutChg>
        <pc:sldLayoutChg chg="add">
          <pc:chgData name="Guest User" userId="" providerId="Windows Live" clId="Web-{A2584B1D-CD97-4D7A-A3DD-878413D331B1}" dt="2022-06-17T21:13:53.533" v="0"/>
          <pc:sldLayoutMkLst>
            <pc:docMk/>
            <pc:sldMasterMk cId="1951544608" sldId="2147483761"/>
            <pc:sldLayoutMk cId="699710905" sldId="2147483803"/>
          </pc:sldLayoutMkLst>
        </pc:sldLayoutChg>
        <pc:sldLayoutChg chg="add">
          <pc:chgData name="Guest User" userId="" providerId="Windows Live" clId="Web-{A2584B1D-CD97-4D7A-A3DD-878413D331B1}" dt="2022-06-17T21:13:53.533" v="0"/>
          <pc:sldLayoutMkLst>
            <pc:docMk/>
            <pc:sldMasterMk cId="1951544608" sldId="2147483761"/>
            <pc:sldLayoutMk cId="1493606349" sldId="2147483804"/>
          </pc:sldLayoutMkLst>
        </pc:sldLayoutChg>
        <pc:sldLayoutChg chg="add">
          <pc:chgData name="Guest User" userId="" providerId="Windows Live" clId="Web-{A2584B1D-CD97-4D7A-A3DD-878413D331B1}" dt="2022-06-17T21:13:53.533" v="0"/>
          <pc:sldLayoutMkLst>
            <pc:docMk/>
            <pc:sldMasterMk cId="1951544608" sldId="2147483761"/>
            <pc:sldLayoutMk cId="2244007461" sldId="2147483805"/>
          </pc:sldLayoutMkLst>
        </pc:sldLayoutChg>
        <pc:sldLayoutChg chg="add">
          <pc:chgData name="Guest User" userId="" providerId="Windows Live" clId="Web-{A2584B1D-CD97-4D7A-A3DD-878413D331B1}" dt="2022-06-17T21:13:53.533" v="0"/>
          <pc:sldLayoutMkLst>
            <pc:docMk/>
            <pc:sldMasterMk cId="1951544608" sldId="2147483761"/>
            <pc:sldLayoutMk cId="2319292139" sldId="2147483806"/>
          </pc:sldLayoutMkLst>
        </pc:sldLayoutChg>
        <pc:sldLayoutChg chg="add">
          <pc:chgData name="Guest User" userId="" providerId="Windows Live" clId="Web-{A2584B1D-CD97-4D7A-A3DD-878413D331B1}" dt="2022-06-17T21:13:53.533" v="0"/>
          <pc:sldLayoutMkLst>
            <pc:docMk/>
            <pc:sldMasterMk cId="1951544608" sldId="2147483761"/>
            <pc:sldLayoutMk cId="895856288" sldId="2147483845"/>
          </pc:sldLayoutMkLst>
        </pc:sldLayoutChg>
        <pc:sldLayoutChg chg="add">
          <pc:chgData name="Guest User" userId="" providerId="Windows Live" clId="Web-{A2584B1D-CD97-4D7A-A3DD-878413D331B1}" dt="2022-06-17T21:13:53.533" v="0"/>
          <pc:sldLayoutMkLst>
            <pc:docMk/>
            <pc:sldMasterMk cId="1951544608" sldId="2147483761"/>
            <pc:sldLayoutMk cId="2152154595" sldId="2147483846"/>
          </pc:sldLayoutMkLst>
        </pc:sldLayoutChg>
        <pc:sldLayoutChg chg="add">
          <pc:chgData name="Guest User" userId="" providerId="Windows Live" clId="Web-{A2584B1D-CD97-4D7A-A3DD-878413D331B1}" dt="2022-06-17T21:13:53.533" v="0"/>
          <pc:sldLayoutMkLst>
            <pc:docMk/>
            <pc:sldMasterMk cId="1951544608" sldId="2147483761"/>
            <pc:sldLayoutMk cId="148746360" sldId="2147483847"/>
          </pc:sldLayoutMkLst>
        </pc:sldLayoutChg>
        <pc:sldLayoutChg chg="add">
          <pc:chgData name="Guest User" userId="" providerId="Windows Live" clId="Web-{A2584B1D-CD97-4D7A-A3DD-878413D331B1}" dt="2022-06-17T21:13:53.533" v="0"/>
          <pc:sldLayoutMkLst>
            <pc:docMk/>
            <pc:sldMasterMk cId="1951544608" sldId="2147483761"/>
            <pc:sldLayoutMk cId="2344476241" sldId="2147483848"/>
          </pc:sldLayoutMkLst>
        </pc:sldLayoutChg>
      </pc:sldMasterChg>
      <pc:sldMasterChg chg="modSldLayout">
        <pc:chgData name="Guest User" userId="" providerId="Windows Live" clId="Web-{A2584B1D-CD97-4D7A-A3DD-878413D331B1}" dt="2022-06-17T21:13:53.533" v="0"/>
        <pc:sldMasterMkLst>
          <pc:docMk/>
          <pc:sldMasterMk cId="226564829" sldId="2147483853"/>
        </pc:sldMasterMkLst>
        <pc:sldLayoutChg chg="replId">
          <pc:chgData name="Guest User" userId="" providerId="Windows Live" clId="Web-{A2584B1D-CD97-4D7A-A3DD-878413D331B1}" dt="2022-06-17T21:13:53.533" v="0"/>
          <pc:sldLayoutMkLst>
            <pc:docMk/>
            <pc:sldMasterMk cId="226564829" sldId="2147483853"/>
            <pc:sldLayoutMk cId="489616308" sldId="2147483850"/>
          </pc:sldLayoutMkLst>
        </pc:sldLayoutChg>
      </pc:sldMasterChg>
    </pc:docChg>
  </pc:docChgLst>
  <pc:docChgLst>
    <pc:chgData name="Guest User" providerId="Windows Live" clId="Web-{742167CC-EA0F-44FB-931F-C477C4F37E0B}"/>
    <pc:docChg chg="modSld">
      <pc:chgData name="Guest User" userId="" providerId="Windows Live" clId="Web-{742167CC-EA0F-44FB-931F-C477C4F37E0B}" dt="2022-06-22T13:12:40.020" v="4" actId="1076"/>
      <pc:docMkLst>
        <pc:docMk/>
      </pc:docMkLst>
      <pc:sldChg chg="mod modShow">
        <pc:chgData name="Guest User" userId="" providerId="Windows Live" clId="Web-{742167CC-EA0F-44FB-931F-C477C4F37E0B}" dt="2022-06-22T13:11:31.455" v="0"/>
        <pc:sldMkLst>
          <pc:docMk/>
          <pc:sldMk cId="1027725771" sldId="3881"/>
        </pc:sldMkLst>
      </pc:sldChg>
      <pc:sldChg chg="modSp">
        <pc:chgData name="Guest User" userId="" providerId="Windows Live" clId="Web-{742167CC-EA0F-44FB-931F-C477C4F37E0B}" dt="2022-06-22T13:12:40.020" v="4" actId="1076"/>
        <pc:sldMkLst>
          <pc:docMk/>
          <pc:sldMk cId="3166985974" sldId="3884"/>
        </pc:sldMkLst>
        <pc:spChg chg="mod">
          <ac:chgData name="Guest User" userId="" providerId="Windows Live" clId="Web-{742167CC-EA0F-44FB-931F-C477C4F37E0B}" dt="2022-06-22T13:12:28.738" v="2" actId="1076"/>
          <ac:spMkLst>
            <pc:docMk/>
            <pc:sldMk cId="3166985974" sldId="3884"/>
            <ac:spMk id="55" creationId="{905B2C5B-14E5-29BA-1ED7-51290878D0CC}"/>
          </ac:spMkLst>
        </pc:spChg>
        <pc:spChg chg="mod">
          <ac:chgData name="Guest User" userId="" providerId="Windows Live" clId="Web-{742167CC-EA0F-44FB-931F-C477C4F37E0B}" dt="2022-06-22T13:12:40.020" v="4" actId="1076"/>
          <ac:spMkLst>
            <pc:docMk/>
            <pc:sldMk cId="3166985974" sldId="3884"/>
            <ac:spMk id="57" creationId="{257144D8-A80E-1599-BDFD-550ADCD64FE2}"/>
          </ac:spMkLst>
        </pc:spChg>
      </pc:sldChg>
    </pc:docChg>
  </pc:docChgLst>
  <pc:docChgLst>
    <pc:chgData name="Gastbenutzer" providerId="Windows Live" clId="Web-{FC184D02-9EDF-442A-AF0F-50CE74CEB42A}"/>
    <pc:docChg chg="addSld delSld modSld">
      <pc:chgData name="Gastbenutzer" userId="" providerId="Windows Live" clId="Web-{FC184D02-9EDF-442A-AF0F-50CE74CEB42A}" dt="2022-06-22T14:05:57.404" v="1637" actId="20577"/>
      <pc:docMkLst>
        <pc:docMk/>
      </pc:docMkLst>
      <pc:sldChg chg="addSp delSp modSp new mod modClrScheme chgLayout">
        <pc:chgData name="Gastbenutzer" userId="" providerId="Windows Live" clId="Web-{FC184D02-9EDF-442A-AF0F-50CE74CEB42A}" dt="2022-06-22T12:11:37.447" v="247" actId="20577"/>
        <pc:sldMkLst>
          <pc:docMk/>
          <pc:sldMk cId="1969070123" sldId="3923"/>
        </pc:sldMkLst>
        <pc:spChg chg="del">
          <ac:chgData name="Gastbenutzer" userId="" providerId="Windows Live" clId="Web-{FC184D02-9EDF-442A-AF0F-50CE74CEB42A}" dt="2022-06-22T12:07:58.942" v="1"/>
          <ac:spMkLst>
            <pc:docMk/>
            <pc:sldMk cId="1969070123" sldId="3923"/>
            <ac:spMk id="2" creationId="{8137A7DD-1D98-26F9-07E7-31F66FC433AC}"/>
          </ac:spMkLst>
        </pc:spChg>
        <pc:spChg chg="del">
          <ac:chgData name="Gastbenutzer" userId="" providerId="Windows Live" clId="Web-{FC184D02-9EDF-442A-AF0F-50CE74CEB42A}" dt="2022-06-22T12:07:58.942" v="1"/>
          <ac:spMkLst>
            <pc:docMk/>
            <pc:sldMk cId="1969070123" sldId="3923"/>
            <ac:spMk id="3" creationId="{739AF22E-85E3-4DBE-8B44-E839C6693535}"/>
          </ac:spMkLst>
        </pc:spChg>
        <pc:spChg chg="mod ord">
          <ac:chgData name="Gastbenutzer" userId="" providerId="Windows Live" clId="Web-{FC184D02-9EDF-442A-AF0F-50CE74CEB42A}" dt="2022-06-22T12:11:37.447" v="247" actId="20577"/>
          <ac:spMkLst>
            <pc:docMk/>
            <pc:sldMk cId="1969070123" sldId="3923"/>
            <ac:spMk id="4" creationId="{DEFD9BCC-AC7D-08A1-6A05-9C66539722C6}"/>
          </ac:spMkLst>
        </pc:spChg>
        <pc:spChg chg="del">
          <ac:chgData name="Gastbenutzer" userId="" providerId="Windows Live" clId="Web-{FC184D02-9EDF-442A-AF0F-50CE74CEB42A}" dt="2022-06-22T12:07:58.942" v="1"/>
          <ac:spMkLst>
            <pc:docMk/>
            <pc:sldMk cId="1969070123" sldId="3923"/>
            <ac:spMk id="5" creationId="{BA043414-EC3A-E4C9-FC38-B9F2D17F6107}"/>
          </ac:spMkLst>
        </pc:spChg>
        <pc:spChg chg="add mod ord">
          <ac:chgData name="Gastbenutzer" userId="" providerId="Windows Live" clId="Web-{FC184D02-9EDF-442A-AF0F-50CE74CEB42A}" dt="2022-06-22T12:08:18.770" v="13" actId="20577"/>
          <ac:spMkLst>
            <pc:docMk/>
            <pc:sldMk cId="1969070123" sldId="3923"/>
            <ac:spMk id="6" creationId="{174B0A98-4BC9-056A-BFA5-766F417E09E7}"/>
          </ac:spMkLst>
        </pc:spChg>
        <pc:picChg chg="add mod">
          <ac:chgData name="Gastbenutzer" userId="" providerId="Windows Live" clId="Web-{FC184D02-9EDF-442A-AF0F-50CE74CEB42A}" dt="2022-06-22T12:08:44.208" v="17" actId="1076"/>
          <ac:picMkLst>
            <pc:docMk/>
            <pc:sldMk cId="1969070123" sldId="3923"/>
            <ac:picMk id="7" creationId="{98D6C618-4F70-920D-6696-5DEB558A62C5}"/>
          </ac:picMkLst>
        </pc:picChg>
      </pc:sldChg>
      <pc:sldChg chg="addSp delSp modSp add replId">
        <pc:chgData name="Gastbenutzer" userId="" providerId="Windows Live" clId="Web-{FC184D02-9EDF-442A-AF0F-50CE74CEB42A}" dt="2022-06-22T13:26:58.451" v="1287" actId="20577"/>
        <pc:sldMkLst>
          <pc:docMk/>
          <pc:sldMk cId="2701399841" sldId="3924"/>
        </pc:sldMkLst>
        <pc:spChg chg="mod">
          <ac:chgData name="Gastbenutzer" userId="" providerId="Windows Live" clId="Web-{FC184D02-9EDF-442A-AF0F-50CE74CEB42A}" dt="2022-06-22T12:17:30.127" v="524" actId="20577"/>
          <ac:spMkLst>
            <pc:docMk/>
            <pc:sldMk cId="2701399841" sldId="3924"/>
            <ac:spMk id="4" creationId="{DEFD9BCC-AC7D-08A1-6A05-9C66539722C6}"/>
          </ac:spMkLst>
        </pc:spChg>
        <pc:spChg chg="mod">
          <ac:chgData name="Gastbenutzer" userId="" providerId="Windows Live" clId="Web-{FC184D02-9EDF-442A-AF0F-50CE74CEB42A}" dt="2022-06-22T13:26:58.451" v="1287" actId="20577"/>
          <ac:spMkLst>
            <pc:docMk/>
            <pc:sldMk cId="2701399841" sldId="3924"/>
            <ac:spMk id="6" creationId="{174B0A98-4BC9-056A-BFA5-766F417E09E7}"/>
          </ac:spMkLst>
        </pc:spChg>
        <pc:picChg chg="add del mod">
          <ac:chgData name="Gastbenutzer" userId="" providerId="Windows Live" clId="Web-{FC184D02-9EDF-442A-AF0F-50CE74CEB42A}" dt="2022-06-22T12:15:54.234" v="501"/>
          <ac:picMkLst>
            <pc:docMk/>
            <pc:sldMk cId="2701399841" sldId="3924"/>
            <ac:picMk id="2" creationId="{622D5975-DD0A-D9F9-97AE-66F1CB6CA88B}"/>
          </ac:picMkLst>
        </pc:picChg>
        <pc:picChg chg="add del mod">
          <ac:chgData name="Gastbenutzer" userId="" providerId="Windows Live" clId="Web-{FC184D02-9EDF-442A-AF0F-50CE74CEB42A}" dt="2022-06-22T12:16:00.734" v="504"/>
          <ac:picMkLst>
            <pc:docMk/>
            <pc:sldMk cId="2701399841" sldId="3924"/>
            <ac:picMk id="3" creationId="{92F6C9BA-ABF5-1045-2835-B574E0B84FA4}"/>
          </ac:picMkLst>
        </pc:picChg>
        <pc:picChg chg="add del mod">
          <ac:chgData name="Gastbenutzer" userId="" providerId="Windows Live" clId="Web-{FC184D02-9EDF-442A-AF0F-50CE74CEB42A}" dt="2022-06-22T12:16:31.875" v="509"/>
          <ac:picMkLst>
            <pc:docMk/>
            <pc:sldMk cId="2701399841" sldId="3924"/>
            <ac:picMk id="5" creationId="{C5316328-1084-90A5-81C0-0B11C815712A}"/>
          </ac:picMkLst>
        </pc:picChg>
        <pc:picChg chg="del">
          <ac:chgData name="Gastbenutzer" userId="" providerId="Windows Live" clId="Web-{FC184D02-9EDF-442A-AF0F-50CE74CEB42A}" dt="2022-06-22T12:11:52.869" v="249"/>
          <ac:picMkLst>
            <pc:docMk/>
            <pc:sldMk cId="2701399841" sldId="3924"/>
            <ac:picMk id="7" creationId="{98D6C618-4F70-920D-6696-5DEB558A62C5}"/>
          </ac:picMkLst>
        </pc:picChg>
        <pc:picChg chg="add mod">
          <ac:chgData name="Gastbenutzer" userId="" providerId="Windows Live" clId="Web-{FC184D02-9EDF-442A-AF0F-50CE74CEB42A}" dt="2022-06-22T12:17:00.157" v="513" actId="1076"/>
          <ac:picMkLst>
            <pc:docMk/>
            <pc:sldMk cId="2701399841" sldId="3924"/>
            <ac:picMk id="8" creationId="{70A57200-B1B2-2510-AB39-E097300EFD2F}"/>
          </ac:picMkLst>
        </pc:picChg>
      </pc:sldChg>
      <pc:sldChg chg="addSp delSp modSp add replId">
        <pc:chgData name="Gastbenutzer" userId="" providerId="Windows Live" clId="Web-{FC184D02-9EDF-442A-AF0F-50CE74CEB42A}" dt="2022-06-22T14:00:02.350" v="1483" actId="20577"/>
        <pc:sldMkLst>
          <pc:docMk/>
          <pc:sldMk cId="3848297182" sldId="3925"/>
        </pc:sldMkLst>
        <pc:spChg chg="add del mod">
          <ac:chgData name="Gastbenutzer" userId="" providerId="Windows Live" clId="Web-{FC184D02-9EDF-442A-AF0F-50CE74CEB42A}" dt="2022-06-22T13:59:46.506" v="1478"/>
          <ac:spMkLst>
            <pc:docMk/>
            <pc:sldMk cId="3848297182" sldId="3925"/>
            <ac:spMk id="3" creationId="{7D11EB41-99E1-7E2C-A8A2-7FAE0ED2489A}"/>
          </ac:spMkLst>
        </pc:spChg>
        <pc:spChg chg="mod">
          <ac:chgData name="Gastbenutzer" userId="" providerId="Windows Live" clId="Web-{FC184D02-9EDF-442A-AF0F-50CE74CEB42A}" dt="2022-06-22T13:03:45.894" v="917" actId="20577"/>
          <ac:spMkLst>
            <pc:docMk/>
            <pc:sldMk cId="3848297182" sldId="3925"/>
            <ac:spMk id="4" creationId="{DEFD9BCC-AC7D-08A1-6A05-9C66539722C6}"/>
          </ac:spMkLst>
        </pc:spChg>
        <pc:spChg chg="mod">
          <ac:chgData name="Gastbenutzer" userId="" providerId="Windows Live" clId="Web-{FC184D02-9EDF-442A-AF0F-50CE74CEB42A}" dt="2022-06-22T14:00:02.350" v="1483" actId="20577"/>
          <ac:spMkLst>
            <pc:docMk/>
            <pc:sldMk cId="3848297182" sldId="3925"/>
            <ac:spMk id="6" creationId="{174B0A98-4BC9-056A-BFA5-766F417E09E7}"/>
          </ac:spMkLst>
        </pc:spChg>
        <pc:picChg chg="add mod">
          <ac:chgData name="Gastbenutzer" userId="" providerId="Windows Live" clId="Web-{FC184D02-9EDF-442A-AF0F-50CE74CEB42A}" dt="2022-06-22T13:59:57.475" v="1479" actId="1076"/>
          <ac:picMkLst>
            <pc:docMk/>
            <pc:sldMk cId="3848297182" sldId="3925"/>
            <ac:picMk id="2" creationId="{208951DF-6C2D-D290-E741-00D0B1C0147C}"/>
          </ac:picMkLst>
        </pc:picChg>
        <pc:picChg chg="del">
          <ac:chgData name="Gastbenutzer" userId="" providerId="Windows Live" clId="Web-{FC184D02-9EDF-442A-AF0F-50CE74CEB42A}" dt="2022-06-22T12:18:27.878" v="535"/>
          <ac:picMkLst>
            <pc:docMk/>
            <pc:sldMk cId="3848297182" sldId="3925"/>
            <ac:picMk id="8" creationId="{70A57200-B1B2-2510-AB39-E097300EFD2F}"/>
          </ac:picMkLst>
        </pc:picChg>
      </pc:sldChg>
      <pc:sldChg chg="addSp delSp modSp add replId">
        <pc:chgData name="Gastbenutzer" userId="" providerId="Windows Live" clId="Web-{FC184D02-9EDF-442A-AF0F-50CE74CEB42A}" dt="2022-06-22T13:07:38.838" v="946" actId="20577"/>
        <pc:sldMkLst>
          <pc:docMk/>
          <pc:sldMk cId="811493653" sldId="3926"/>
        </pc:sldMkLst>
        <pc:spChg chg="mod">
          <ac:chgData name="Gastbenutzer" userId="" providerId="Windows Live" clId="Web-{FC184D02-9EDF-442A-AF0F-50CE74CEB42A}" dt="2022-06-22T13:04:10.894" v="937" actId="20577"/>
          <ac:spMkLst>
            <pc:docMk/>
            <pc:sldMk cId="811493653" sldId="3926"/>
            <ac:spMk id="4" creationId="{DEFD9BCC-AC7D-08A1-6A05-9C66539722C6}"/>
          </ac:spMkLst>
        </pc:spChg>
        <pc:spChg chg="mod">
          <ac:chgData name="Gastbenutzer" userId="" providerId="Windows Live" clId="Web-{FC184D02-9EDF-442A-AF0F-50CE74CEB42A}" dt="2022-06-22T13:07:38.838" v="946" actId="20577"/>
          <ac:spMkLst>
            <pc:docMk/>
            <pc:sldMk cId="811493653" sldId="3926"/>
            <ac:spMk id="6" creationId="{174B0A98-4BC9-056A-BFA5-766F417E09E7}"/>
          </ac:spMkLst>
        </pc:spChg>
        <pc:picChg chg="del">
          <ac:chgData name="Gastbenutzer" userId="" providerId="Windows Live" clId="Web-{FC184D02-9EDF-442A-AF0F-50CE74CEB42A}" dt="2022-06-22T12:56:47.959" v="734"/>
          <ac:picMkLst>
            <pc:docMk/>
            <pc:sldMk cId="811493653" sldId="3926"/>
            <ac:picMk id="2" creationId="{208951DF-6C2D-D290-E741-00D0B1C0147C}"/>
          </ac:picMkLst>
        </pc:picChg>
        <pc:picChg chg="add del mod">
          <ac:chgData name="Gastbenutzer" userId="" providerId="Windows Live" clId="Web-{FC184D02-9EDF-442A-AF0F-50CE74CEB42A}" dt="2022-06-22T13:00:46.154" v="739"/>
          <ac:picMkLst>
            <pc:docMk/>
            <pc:sldMk cId="811493653" sldId="3926"/>
            <ac:picMk id="3" creationId="{23C2F496-A98E-4F66-493A-53B1E8DE488E}"/>
          </ac:picMkLst>
        </pc:picChg>
        <pc:picChg chg="add mod">
          <ac:chgData name="Gastbenutzer" userId="" providerId="Windows Live" clId="Web-{FC184D02-9EDF-442A-AF0F-50CE74CEB42A}" dt="2022-06-22T13:01:14.030" v="744" actId="1076"/>
          <ac:picMkLst>
            <pc:docMk/>
            <pc:sldMk cId="811493653" sldId="3926"/>
            <ac:picMk id="5" creationId="{E31CE817-6D6E-64AB-0463-7F4A15A58FE6}"/>
          </ac:picMkLst>
        </pc:picChg>
      </pc:sldChg>
      <pc:sldChg chg="addSp delSp modSp add replId">
        <pc:chgData name="Gastbenutzer" userId="" providerId="Windows Live" clId="Web-{FC184D02-9EDF-442A-AF0F-50CE74CEB42A}" dt="2022-06-22T13:26:11.918" v="1259" actId="20577"/>
        <pc:sldMkLst>
          <pc:docMk/>
          <pc:sldMk cId="3314290656" sldId="3927"/>
        </pc:sldMkLst>
        <pc:spChg chg="mod">
          <ac:chgData name="Gastbenutzer" userId="" providerId="Windows Live" clId="Web-{FC184D02-9EDF-442A-AF0F-50CE74CEB42A}" dt="2022-06-22T13:26:11.918" v="1259" actId="20577"/>
          <ac:spMkLst>
            <pc:docMk/>
            <pc:sldMk cId="3314290656" sldId="3927"/>
            <ac:spMk id="4" creationId="{DEFD9BCC-AC7D-08A1-6A05-9C66539722C6}"/>
          </ac:spMkLst>
        </pc:spChg>
        <pc:spChg chg="mod">
          <ac:chgData name="Gastbenutzer" userId="" providerId="Windows Live" clId="Web-{FC184D02-9EDF-442A-AF0F-50CE74CEB42A}" dt="2022-06-22T13:17:35.825" v="1097" actId="20577"/>
          <ac:spMkLst>
            <pc:docMk/>
            <pc:sldMk cId="3314290656" sldId="3927"/>
            <ac:spMk id="6" creationId="{174B0A98-4BC9-056A-BFA5-766F417E09E7}"/>
          </ac:spMkLst>
        </pc:spChg>
        <pc:picChg chg="add mod">
          <ac:chgData name="Gastbenutzer" userId="" providerId="Windows Live" clId="Web-{FC184D02-9EDF-442A-AF0F-50CE74CEB42A}" dt="2022-06-22T13:13:14.536" v="952" actId="1076"/>
          <ac:picMkLst>
            <pc:docMk/>
            <pc:sldMk cId="3314290656" sldId="3927"/>
            <ac:picMk id="2" creationId="{6CE1AA51-A811-2012-2F15-9A236AFC5C68}"/>
          </ac:picMkLst>
        </pc:picChg>
        <pc:picChg chg="del">
          <ac:chgData name="Gastbenutzer" userId="" providerId="Windows Live" clId="Web-{FC184D02-9EDF-442A-AF0F-50CE74CEB42A}" dt="2022-06-22T13:13:04.129" v="948"/>
          <ac:picMkLst>
            <pc:docMk/>
            <pc:sldMk cId="3314290656" sldId="3927"/>
            <ac:picMk id="5" creationId="{E31CE817-6D6E-64AB-0463-7F4A15A58FE6}"/>
          </ac:picMkLst>
        </pc:picChg>
      </pc:sldChg>
      <pc:sldChg chg="addSp delSp modSp add del replId">
        <pc:chgData name="Gastbenutzer" userId="" providerId="Windows Live" clId="Web-{FC184D02-9EDF-442A-AF0F-50CE74CEB42A}" dt="2022-06-22T13:55:24.422" v="1355" actId="20577"/>
        <pc:sldMkLst>
          <pc:docMk/>
          <pc:sldMk cId="745523035" sldId="3928"/>
        </pc:sldMkLst>
        <pc:spChg chg="mod">
          <ac:chgData name="Gastbenutzer" userId="" providerId="Windows Live" clId="Web-{FC184D02-9EDF-442A-AF0F-50CE74CEB42A}" dt="2022-06-22T13:55:24.422" v="1355" actId="20577"/>
          <ac:spMkLst>
            <pc:docMk/>
            <pc:sldMk cId="745523035" sldId="3928"/>
            <ac:spMk id="4" creationId="{DEFD9BCC-AC7D-08A1-6A05-9C66539722C6}"/>
          </ac:spMkLst>
        </pc:spChg>
        <pc:spChg chg="mod">
          <ac:chgData name="Gastbenutzer" userId="" providerId="Windows Live" clId="Web-{FC184D02-9EDF-442A-AF0F-50CE74CEB42A}" dt="2022-06-22T13:26:47.779" v="1267" actId="20577"/>
          <ac:spMkLst>
            <pc:docMk/>
            <pc:sldMk cId="745523035" sldId="3928"/>
            <ac:spMk id="6" creationId="{174B0A98-4BC9-056A-BFA5-766F417E09E7}"/>
          </ac:spMkLst>
        </pc:spChg>
        <pc:picChg chg="add mod">
          <ac:chgData name="Gastbenutzer" userId="" providerId="Windows Live" clId="Web-{FC184D02-9EDF-442A-AF0F-50CE74CEB42A}" dt="2022-06-22T13:54:04.108" v="1294" actId="1076"/>
          <ac:picMkLst>
            <pc:docMk/>
            <pc:sldMk cId="745523035" sldId="3928"/>
            <ac:picMk id="2" creationId="{C5A16B8F-E715-733F-96B2-79E489623A9C}"/>
          </ac:picMkLst>
        </pc:picChg>
        <pc:picChg chg="del">
          <ac:chgData name="Gastbenutzer" userId="" providerId="Windows Live" clId="Web-{FC184D02-9EDF-442A-AF0F-50CE74CEB42A}" dt="2022-06-22T13:53:52.061" v="1290"/>
          <ac:picMkLst>
            <pc:docMk/>
            <pc:sldMk cId="745523035" sldId="3928"/>
            <ac:picMk id="7" creationId="{98D6C618-4F70-920D-6696-5DEB558A62C5}"/>
          </ac:picMkLst>
        </pc:picChg>
      </pc:sldChg>
      <pc:sldChg chg="add del replId">
        <pc:chgData name="Gastbenutzer" userId="" providerId="Windows Live" clId="Web-{FC184D02-9EDF-442A-AF0F-50CE74CEB42A}" dt="2022-06-22T13:17:07.121" v="1028"/>
        <pc:sldMkLst>
          <pc:docMk/>
          <pc:sldMk cId="2177491799" sldId="3928"/>
        </pc:sldMkLst>
      </pc:sldChg>
      <pc:sldChg chg="delSp modSp add replId">
        <pc:chgData name="Gastbenutzer" userId="" providerId="Windows Live" clId="Web-{FC184D02-9EDF-442A-AF0F-50CE74CEB42A}" dt="2022-06-22T14:05:57.404" v="1637" actId="20577"/>
        <pc:sldMkLst>
          <pc:docMk/>
          <pc:sldMk cId="2760864759" sldId="3934"/>
        </pc:sldMkLst>
        <pc:spChg chg="mod">
          <ac:chgData name="Gastbenutzer" userId="" providerId="Windows Live" clId="Web-{FC184D02-9EDF-442A-AF0F-50CE74CEB42A}" dt="2022-06-22T14:05:57.404" v="1637" actId="20577"/>
          <ac:spMkLst>
            <pc:docMk/>
            <pc:sldMk cId="2760864759" sldId="3934"/>
            <ac:spMk id="4" creationId="{DEFD9BCC-AC7D-08A1-6A05-9C66539722C6}"/>
          </ac:spMkLst>
        </pc:spChg>
        <pc:spChg chg="mod">
          <ac:chgData name="Gastbenutzer" userId="" providerId="Windows Live" clId="Web-{FC184D02-9EDF-442A-AF0F-50CE74CEB42A}" dt="2022-06-22T14:02:01.868" v="1512" actId="20577"/>
          <ac:spMkLst>
            <pc:docMk/>
            <pc:sldMk cId="2760864759" sldId="3934"/>
            <ac:spMk id="6" creationId="{174B0A98-4BC9-056A-BFA5-766F417E09E7}"/>
          </ac:spMkLst>
        </pc:spChg>
        <pc:picChg chg="del">
          <ac:chgData name="Gastbenutzer" userId="" providerId="Windows Live" clId="Web-{FC184D02-9EDF-442A-AF0F-50CE74CEB42A}" dt="2022-06-22T13:56:14.048" v="1361"/>
          <ac:picMkLst>
            <pc:docMk/>
            <pc:sldMk cId="2760864759" sldId="3934"/>
            <ac:picMk id="2" creationId="{6CE1AA51-A811-2012-2F15-9A236AFC5C6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67FED6-1CE0-9E49-8E28-4BC1AFD39CD7}" type="datetimeFigureOut">
              <a:t>6/22/2022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285793-58F2-5D45-93FF-B0076DA99FD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033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landscape.lfenergy.org/pages/members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5793-58F2-5D45-93FF-B0076DA99F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421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5793-58F2-5D45-93FF-B0076DA99FD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9393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5793-58F2-5D45-93FF-B0076DA99FD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219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5793-58F2-5D45-93FF-B0076DA99FD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0785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5793-58F2-5D45-93FF-B0076DA99FD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7679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 panose="020F0502020204030204"/>
              </a:rPr>
              <a:t>Mission statements: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Accelerating global energy transition</a:t>
            </a:r>
            <a:endParaRPr lang="en-US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/>
              <a:t>Improving openness to maximize global impact</a:t>
            </a:r>
            <a:endParaRPr lang="en-GB"/>
          </a:p>
          <a:p>
            <a:pPr marL="285750" indent="-285750">
              <a:buFont typeface="Arial"/>
              <a:buChar char="•"/>
            </a:pPr>
            <a:r>
              <a:rPr lang="en-US"/>
              <a:t>Enabling effective global collaboration</a:t>
            </a:r>
            <a:endParaRPr lang="en-GB"/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EB040C8-62D2-4EA7-B200-D3B8C06AAFD8}" type="slidenum">
              <a:rPr lang="it-IT" noProof="0" smtClean="0"/>
              <a:t>33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736489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5793-58F2-5D45-93FF-B0076DA99FD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7284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5793-58F2-5D45-93FF-B0076DA99FD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2557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5793-58F2-5D45-93FF-B0076DA99FD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1516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5793-58F2-5D45-93FF-B0076DA99FD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421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5793-58F2-5D45-93FF-B0076DA99FD1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0517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5793-58F2-5D45-93FF-B0076DA99FD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9977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5793-58F2-5D45-93FF-B0076DA99FD1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78860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5793-58F2-5D45-93FF-B0076DA99FD1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80750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5793-58F2-5D45-93FF-B0076DA99FD1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568230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5793-58F2-5D45-93FF-B0076DA99FD1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62612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5793-58F2-5D45-93FF-B0076DA99FD1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71290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5793-58F2-5D45-93FF-B0076DA99FD1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147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5793-58F2-5D45-93FF-B0076DA99FD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559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" name="Google Shape;319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5" name="Google Shape;3195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Talking Points: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- LF Energy is taking the power of Linux and focusing it on energy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-US"/>
              <a:t>But why do we exist?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-US"/>
              <a:t>Because in energy we now face similar conditions as those examples we discussed in the private sector.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-US"/>
              <a:t>We now must exist in an open source economy</a:t>
            </a:r>
            <a:endParaRPr/>
          </a:p>
          <a:p>
            <a:pPr marL="17145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3196" name="Google Shape;3196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1" name="Google Shape;322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2" name="Google Shape;3222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Plus another 3 by the end of the month.</a:t>
            </a:r>
            <a:endParaRPr/>
          </a:p>
        </p:txBody>
      </p:sp>
      <p:sp>
        <p:nvSpPr>
          <p:cNvPr id="3223" name="Google Shape;3223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1" name="Google Shape;339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92" name="Google Shape;3392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36 members and counting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Source: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https://landscape.lfenergy.org/pages/members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5793-58F2-5D45-93FF-B0076DA99FD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5574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5793-58F2-5D45-93FF-B0076DA99FD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352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5793-58F2-5D45-93FF-B0076DA99FD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997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sv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sv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sv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9E90A4D-618C-B149-9377-7BCACD024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35100"/>
            <a:ext cx="9144000" cy="3708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27D48A-21D6-AD49-8E25-54F3EAB134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505" y="78130"/>
            <a:ext cx="2481605" cy="1261144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-1" y="2302626"/>
            <a:ext cx="5636029" cy="1999874"/>
          </a:xfrm>
          <a:solidFill>
            <a:schemeClr val="accent1"/>
          </a:solidFill>
        </p:spPr>
        <p:txBody>
          <a:bodyPr lIns="704088" anchor="ctr" anchorCtr="0">
            <a:no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802283" y="2303337"/>
            <a:ext cx="3341717" cy="2002655"/>
          </a:xfrm>
          <a:solidFill>
            <a:schemeClr val="accent1"/>
          </a:solidFill>
        </p:spPr>
        <p:txBody>
          <a:bodyPr lIns="365760" anchor="ctr" anchorCtr="0">
            <a:noAutofit/>
          </a:bodyPr>
          <a:lstStyle>
            <a:lvl1pPr marL="0" indent="0">
              <a:spcBef>
                <a:spcPts val="4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Presenter Name</a:t>
            </a:r>
          </a:p>
          <a:p>
            <a:pPr lvl="0"/>
            <a:r>
              <a:rPr lang="en-US"/>
              <a:t>Venue or Organization</a:t>
            </a:r>
          </a:p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2901271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45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Slide -  Vertical Blue/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3524AE8-F7B5-0E44-8BCA-32443B166DB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2137037" y="505617"/>
            <a:ext cx="4642454" cy="1096963"/>
          </a:xfrm>
        </p:spPr>
        <p:txBody>
          <a:bodyPr lIns="0" tIns="73152" rIns="0" bIns="0"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Supporting body text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8E2A80C-EB6E-8C4C-AB43-79FC52672C2F}"/>
              </a:ext>
            </a:extLst>
          </p:cNvPr>
          <p:cNvSpPr/>
          <p:nvPr userDrawn="1"/>
        </p:nvSpPr>
        <p:spPr>
          <a:xfrm>
            <a:off x="-1" y="0"/>
            <a:ext cx="1499616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7B2998EE-741E-8640-80ED-7C22B48449F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86048" y="505618"/>
            <a:ext cx="985919" cy="1096963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52E1C9-F71E-5047-9B47-A03B4138E10F}"/>
              </a:ext>
            </a:extLst>
          </p:cNvPr>
          <p:cNvSpPr txBox="1"/>
          <p:nvPr userDrawn="1"/>
        </p:nvSpPr>
        <p:spPr>
          <a:xfrm>
            <a:off x="6114081" y="4840514"/>
            <a:ext cx="28771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Global Power System Transformation Consortium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 smtClean="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55488498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4" y="0"/>
            <a:ext cx="9144000" cy="51435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736975" y="1504827"/>
            <a:ext cx="5393498" cy="1095516"/>
          </a:xfrm>
          <a:solidFill>
            <a:schemeClr val="accent1">
              <a:alpha val="75000"/>
            </a:schemeClr>
          </a:solidFill>
        </p:spPr>
        <p:txBody>
          <a:bodyPr lIns="182880" tIns="137160" rIns="182880" bIns="137160" anchor="ctr" anchorCtr="0">
            <a:noAutofit/>
          </a:bodyPr>
          <a:lstStyle>
            <a:lvl1pPr marL="0" indent="0">
              <a:lnSpc>
                <a:spcPts val="2800"/>
              </a:lnSpc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3736976" y="2744789"/>
            <a:ext cx="4322763" cy="1101551"/>
          </a:xfrm>
          <a:solidFill>
            <a:schemeClr val="accent1">
              <a:alpha val="75000"/>
            </a:schemeClr>
          </a:solidFill>
        </p:spPr>
        <p:txBody>
          <a:bodyPr lIns="182880" tIns="137160" rIns="182880" bIns="137160" anchor="ctr" anchorCtr="0">
            <a:noAutofit/>
          </a:bodyPr>
          <a:lstStyle>
            <a:lvl1pPr marL="0" indent="0">
              <a:lnSpc>
                <a:spcPts val="1760"/>
              </a:lnSpc>
              <a:spcBef>
                <a:spcPts val="4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178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Presenter Name</a:t>
            </a:r>
          </a:p>
          <a:p>
            <a:pPr lvl="0"/>
            <a:r>
              <a:rPr lang="en-US"/>
              <a:t>Venue or Organization</a:t>
            </a:r>
          </a:p>
          <a:p>
            <a:pPr lvl="0"/>
            <a:r>
              <a:rPr lang="en-US"/>
              <a:t>Date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21FBE40-03AF-2040-B470-29B21F4E35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7454" y="2"/>
            <a:ext cx="2331892" cy="109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1021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tock-505476426_FlareFre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515112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736975" y="1504827"/>
            <a:ext cx="5393498" cy="1095516"/>
          </a:xfrm>
          <a:solidFill>
            <a:schemeClr val="accent1">
              <a:alpha val="75000"/>
            </a:schemeClr>
          </a:solidFill>
        </p:spPr>
        <p:txBody>
          <a:bodyPr lIns="182880" tIns="137160" rIns="182880" bIns="137160" anchor="ctr" anchorCtr="0">
            <a:noAutofit/>
          </a:bodyPr>
          <a:lstStyle>
            <a:lvl1pPr marL="0" indent="0">
              <a:lnSpc>
                <a:spcPts val="2800"/>
              </a:lnSpc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3736976" y="2744789"/>
            <a:ext cx="4322763" cy="1101551"/>
          </a:xfrm>
          <a:solidFill>
            <a:schemeClr val="accent1">
              <a:alpha val="75000"/>
            </a:schemeClr>
          </a:solidFill>
        </p:spPr>
        <p:txBody>
          <a:bodyPr lIns="182880" tIns="137160" rIns="182880" bIns="137160" anchor="ctr" anchorCtr="0">
            <a:noAutofit/>
          </a:bodyPr>
          <a:lstStyle>
            <a:lvl1pPr marL="0" indent="0">
              <a:lnSpc>
                <a:spcPts val="1760"/>
              </a:lnSpc>
              <a:spcBef>
                <a:spcPts val="4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178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Presenter Name</a:t>
            </a:r>
          </a:p>
          <a:p>
            <a:pPr lvl="0"/>
            <a:r>
              <a:rPr lang="en-US"/>
              <a:t>Venue or Organization</a:t>
            </a:r>
          </a:p>
          <a:p>
            <a:pPr lvl="0"/>
            <a:r>
              <a:rPr lang="en-US"/>
              <a:t>Date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7876295-9728-A943-A66A-D4797EDDAE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7454" y="2"/>
            <a:ext cx="2331892" cy="109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15810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Slide - An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57199" y="1"/>
            <a:ext cx="8236857" cy="776514"/>
          </a:xfrm>
        </p:spPr>
        <p:txBody>
          <a:bodyPr/>
          <a:lstStyle/>
          <a:p>
            <a:r>
              <a:rPr lang="en-US"/>
              <a:t>Simple Slide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05037331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Slide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Simple Slide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202" y="1371602"/>
            <a:ext cx="8120063" cy="33750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88543157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Slide -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2"/>
            <a:ext cx="5936343" cy="907143"/>
          </a:xfrm>
        </p:spPr>
        <p:txBody>
          <a:bodyPr/>
          <a:lstStyle/>
          <a:p>
            <a:r>
              <a:rPr lang="en-US"/>
              <a:t>Simple Slide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202" y="1124858"/>
            <a:ext cx="8120063" cy="36217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70536662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2" y="2148573"/>
            <a:ext cx="8120063" cy="536572"/>
          </a:xfr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/>
              <a:t>Blank Slide for Any Content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63022011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Slide -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"/>
            <a:ext cx="3214914" cy="1200151"/>
          </a:xfrm>
        </p:spPr>
        <p:txBody>
          <a:bodyPr/>
          <a:lstStyle/>
          <a:p>
            <a:r>
              <a:rPr lang="en-US"/>
              <a:t>Contents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83663" y="138719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68315" y="1387199"/>
            <a:ext cx="431573" cy="389572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1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983663" y="177677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983663" y="1866534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68315" y="1866534"/>
            <a:ext cx="431573" cy="389572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2</a:t>
            </a:r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983663" y="22561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983663" y="2351091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68315" y="2351091"/>
            <a:ext cx="431573" cy="389572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3</a:t>
            </a:r>
          </a:p>
        </p:txBody>
      </p:sp>
      <p:cxnSp>
        <p:nvCxnSpPr>
          <p:cNvPr id="44" name="Straight Connector 43"/>
          <p:cNvCxnSpPr/>
          <p:nvPr userDrawn="1"/>
        </p:nvCxnSpPr>
        <p:spPr>
          <a:xfrm>
            <a:off x="983663" y="274066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983663" y="2836648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468315" y="2836648"/>
            <a:ext cx="431573" cy="389572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4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983663" y="322622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983663" y="3328434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68315" y="3328434"/>
            <a:ext cx="431573" cy="389572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5</a:t>
            </a:r>
          </a:p>
        </p:txBody>
      </p:sp>
      <p:cxnSp>
        <p:nvCxnSpPr>
          <p:cNvPr id="54" name="Straight Connector 53"/>
          <p:cNvCxnSpPr/>
          <p:nvPr userDrawn="1"/>
        </p:nvCxnSpPr>
        <p:spPr>
          <a:xfrm>
            <a:off x="983663" y="37180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983663" y="3813993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468315" y="3813993"/>
            <a:ext cx="431573" cy="389572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6</a:t>
            </a:r>
          </a:p>
        </p:txBody>
      </p:sp>
      <p:cxnSp>
        <p:nvCxnSpPr>
          <p:cNvPr id="57" name="Straight Connector 56"/>
          <p:cNvCxnSpPr/>
          <p:nvPr userDrawn="1"/>
        </p:nvCxnSpPr>
        <p:spPr>
          <a:xfrm>
            <a:off x="983663" y="4203563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983663" y="429954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9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468315" y="4299549"/>
            <a:ext cx="431573" cy="389572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7</a:t>
            </a:r>
          </a:p>
        </p:txBody>
      </p:sp>
      <p:cxnSp>
        <p:nvCxnSpPr>
          <p:cNvPr id="60" name="Straight Connector 59"/>
          <p:cNvCxnSpPr/>
          <p:nvPr userDrawn="1"/>
        </p:nvCxnSpPr>
        <p:spPr>
          <a:xfrm>
            <a:off x="983663" y="468912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681608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"/>
            <a:ext cx="3214914" cy="1200151"/>
          </a:xfrm>
        </p:spPr>
        <p:txBody>
          <a:bodyPr/>
          <a:lstStyle/>
          <a:p>
            <a:r>
              <a:rPr lang="en-US"/>
              <a:t>Contents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83663" y="138719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68315" y="1387199"/>
            <a:ext cx="431573" cy="389572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1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983663" y="177677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983663" y="1866534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68315" y="1873560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2</a:t>
            </a:r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983663" y="22561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983663" y="2351091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68315" y="2358117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3</a:t>
            </a:r>
          </a:p>
        </p:txBody>
      </p:sp>
      <p:cxnSp>
        <p:nvCxnSpPr>
          <p:cNvPr id="44" name="Straight Connector 43"/>
          <p:cNvCxnSpPr/>
          <p:nvPr userDrawn="1"/>
        </p:nvCxnSpPr>
        <p:spPr>
          <a:xfrm>
            <a:off x="983663" y="274066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983663" y="2836648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468315" y="2843676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4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983663" y="322622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983663" y="3328434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68315" y="3335460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5</a:t>
            </a:r>
          </a:p>
        </p:txBody>
      </p:sp>
      <p:cxnSp>
        <p:nvCxnSpPr>
          <p:cNvPr id="54" name="Straight Connector 53"/>
          <p:cNvCxnSpPr/>
          <p:nvPr userDrawn="1"/>
        </p:nvCxnSpPr>
        <p:spPr>
          <a:xfrm>
            <a:off x="983663" y="37180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983663" y="3813993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468315" y="3813993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6</a:t>
            </a:r>
          </a:p>
        </p:txBody>
      </p:sp>
      <p:cxnSp>
        <p:nvCxnSpPr>
          <p:cNvPr id="57" name="Straight Connector 56"/>
          <p:cNvCxnSpPr/>
          <p:nvPr userDrawn="1"/>
        </p:nvCxnSpPr>
        <p:spPr>
          <a:xfrm>
            <a:off x="983663" y="4203563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983663" y="429954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9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468315" y="4299549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7</a:t>
            </a:r>
          </a:p>
        </p:txBody>
      </p:sp>
      <p:cxnSp>
        <p:nvCxnSpPr>
          <p:cNvPr id="60" name="Straight Connector 59"/>
          <p:cNvCxnSpPr/>
          <p:nvPr userDrawn="1"/>
        </p:nvCxnSpPr>
        <p:spPr>
          <a:xfrm>
            <a:off x="983663" y="468912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10364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"/>
            <a:ext cx="3214914" cy="1200151"/>
          </a:xfrm>
        </p:spPr>
        <p:txBody>
          <a:bodyPr/>
          <a:lstStyle/>
          <a:p>
            <a:r>
              <a:rPr lang="en-US"/>
              <a:t>Contents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83663" y="138719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68315" y="1387199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1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983663" y="177677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983663" y="1866534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68315" y="1866534"/>
            <a:ext cx="431573" cy="389572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2</a:t>
            </a:r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983663" y="22561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983663" y="2351091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68315" y="2351091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3</a:t>
            </a:r>
          </a:p>
        </p:txBody>
      </p:sp>
      <p:cxnSp>
        <p:nvCxnSpPr>
          <p:cNvPr id="44" name="Straight Connector 43"/>
          <p:cNvCxnSpPr/>
          <p:nvPr userDrawn="1"/>
        </p:nvCxnSpPr>
        <p:spPr>
          <a:xfrm>
            <a:off x="983663" y="274066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983663" y="2836648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468315" y="2836648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4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983663" y="322622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983663" y="3328434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68315" y="3328434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5</a:t>
            </a:r>
          </a:p>
        </p:txBody>
      </p:sp>
      <p:cxnSp>
        <p:nvCxnSpPr>
          <p:cNvPr id="54" name="Straight Connector 53"/>
          <p:cNvCxnSpPr/>
          <p:nvPr userDrawn="1"/>
        </p:nvCxnSpPr>
        <p:spPr>
          <a:xfrm>
            <a:off x="983663" y="37180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983663" y="3813993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468315" y="3813993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6</a:t>
            </a:r>
          </a:p>
        </p:txBody>
      </p:sp>
      <p:cxnSp>
        <p:nvCxnSpPr>
          <p:cNvPr id="57" name="Straight Connector 56"/>
          <p:cNvCxnSpPr/>
          <p:nvPr userDrawn="1"/>
        </p:nvCxnSpPr>
        <p:spPr>
          <a:xfrm>
            <a:off x="983663" y="4203563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983663" y="429954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9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468315" y="4299549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7</a:t>
            </a:r>
          </a:p>
        </p:txBody>
      </p:sp>
      <p:cxnSp>
        <p:nvCxnSpPr>
          <p:cNvPr id="60" name="Straight Connector 59"/>
          <p:cNvCxnSpPr/>
          <p:nvPr userDrawn="1"/>
        </p:nvCxnSpPr>
        <p:spPr>
          <a:xfrm>
            <a:off x="983663" y="468912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399632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Sl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"/>
            <a:ext cx="3214914" cy="1200151"/>
          </a:xfrm>
        </p:spPr>
        <p:txBody>
          <a:bodyPr/>
          <a:lstStyle/>
          <a:p>
            <a:r>
              <a:rPr lang="en-US"/>
              <a:t>Contents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83663" y="138719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68315" y="1387199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1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983663" y="177677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983663" y="1866534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68315" y="1866534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2</a:t>
            </a:r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983663" y="22561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983663" y="2351091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68315" y="2351091"/>
            <a:ext cx="431573" cy="389572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3</a:t>
            </a:r>
          </a:p>
        </p:txBody>
      </p:sp>
      <p:cxnSp>
        <p:nvCxnSpPr>
          <p:cNvPr id="44" name="Straight Connector 43"/>
          <p:cNvCxnSpPr/>
          <p:nvPr userDrawn="1"/>
        </p:nvCxnSpPr>
        <p:spPr>
          <a:xfrm>
            <a:off x="983663" y="274066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983663" y="2836648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468315" y="2836648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4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983663" y="322622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983663" y="3328434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68315" y="3328434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5</a:t>
            </a:r>
          </a:p>
        </p:txBody>
      </p:sp>
      <p:cxnSp>
        <p:nvCxnSpPr>
          <p:cNvPr id="54" name="Straight Connector 53"/>
          <p:cNvCxnSpPr/>
          <p:nvPr userDrawn="1"/>
        </p:nvCxnSpPr>
        <p:spPr>
          <a:xfrm>
            <a:off x="983663" y="37180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983663" y="3813993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468315" y="3813993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6</a:t>
            </a:r>
          </a:p>
        </p:txBody>
      </p:sp>
      <p:cxnSp>
        <p:nvCxnSpPr>
          <p:cNvPr id="57" name="Straight Connector 56"/>
          <p:cNvCxnSpPr/>
          <p:nvPr userDrawn="1"/>
        </p:nvCxnSpPr>
        <p:spPr>
          <a:xfrm>
            <a:off x="983663" y="4203563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983663" y="429954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9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468315" y="4299549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7</a:t>
            </a:r>
          </a:p>
        </p:txBody>
      </p:sp>
      <p:cxnSp>
        <p:nvCxnSpPr>
          <p:cNvPr id="60" name="Straight Connector 59"/>
          <p:cNvCxnSpPr/>
          <p:nvPr userDrawn="1"/>
        </p:nvCxnSpPr>
        <p:spPr>
          <a:xfrm>
            <a:off x="983663" y="468912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1598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Vertical Blue/photo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694E0F-43B5-0F46-B097-5F1C5C7C3C69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3226702" y="0"/>
            <a:ext cx="5917298" cy="2571750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Insert Photo or Graphic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E79B0C-B592-1249-A48F-44050F3F4380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26702" y="2571750"/>
            <a:ext cx="5917298" cy="2571750"/>
          </a:xfrm>
          <a:solidFill>
            <a:schemeClr val="bg1">
              <a:lumMod val="95000"/>
            </a:schemeClr>
          </a:solidFill>
          <a:effectLst/>
        </p:spPr>
        <p:txBody>
          <a:bodyPr lIns="365760" tIns="365760" rIns="365760" bIns="640080">
            <a:no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832604-F597-CE4C-9045-0EDB4883F306}"/>
              </a:ext>
            </a:extLst>
          </p:cNvPr>
          <p:cNvSpPr/>
          <p:nvPr userDrawn="1"/>
        </p:nvSpPr>
        <p:spPr>
          <a:xfrm>
            <a:off x="0" y="0"/>
            <a:ext cx="322670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A23820E-162D-E444-AE76-C4AF2F45B95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372234" y="505618"/>
            <a:ext cx="2532807" cy="1096963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Large important text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A8889CC1-1B54-4447-A72C-33A5302A87A9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72234" y="3565927"/>
            <a:ext cx="2532807" cy="1096963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Supporting text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9BAB39-336D-9F43-82A1-0F910D038F68}"/>
              </a:ext>
            </a:extLst>
          </p:cNvPr>
          <p:cNvSpPr txBox="1"/>
          <p:nvPr userDrawn="1"/>
        </p:nvSpPr>
        <p:spPr>
          <a:xfrm>
            <a:off x="6036591" y="4840514"/>
            <a:ext cx="29546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Global Power System Transformation Consortium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 smtClean="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85911459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Slide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"/>
            <a:ext cx="3214914" cy="1200151"/>
          </a:xfrm>
        </p:spPr>
        <p:txBody>
          <a:bodyPr/>
          <a:lstStyle/>
          <a:p>
            <a:r>
              <a:rPr lang="en-US"/>
              <a:t>Contents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83663" y="138719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68315" y="1387199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1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983663" y="177677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983663" y="1866534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68315" y="1866534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2</a:t>
            </a:r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983663" y="22561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983663" y="2351091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68315" y="2351091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3</a:t>
            </a:r>
          </a:p>
        </p:txBody>
      </p:sp>
      <p:cxnSp>
        <p:nvCxnSpPr>
          <p:cNvPr id="44" name="Straight Connector 43"/>
          <p:cNvCxnSpPr/>
          <p:nvPr userDrawn="1"/>
        </p:nvCxnSpPr>
        <p:spPr>
          <a:xfrm>
            <a:off x="983663" y="274066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983663" y="2836648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468315" y="2836648"/>
            <a:ext cx="431573" cy="389572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4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983663" y="322622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983663" y="3328434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68315" y="3328434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5</a:t>
            </a:r>
          </a:p>
        </p:txBody>
      </p:sp>
      <p:cxnSp>
        <p:nvCxnSpPr>
          <p:cNvPr id="54" name="Straight Connector 53"/>
          <p:cNvCxnSpPr/>
          <p:nvPr userDrawn="1"/>
        </p:nvCxnSpPr>
        <p:spPr>
          <a:xfrm>
            <a:off x="983663" y="37180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983663" y="3813993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468315" y="3813993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6</a:t>
            </a:r>
          </a:p>
        </p:txBody>
      </p:sp>
      <p:cxnSp>
        <p:nvCxnSpPr>
          <p:cNvPr id="57" name="Straight Connector 56"/>
          <p:cNvCxnSpPr/>
          <p:nvPr userDrawn="1"/>
        </p:nvCxnSpPr>
        <p:spPr>
          <a:xfrm>
            <a:off x="983663" y="4203563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983663" y="429954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9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468315" y="4299549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7</a:t>
            </a:r>
          </a:p>
        </p:txBody>
      </p:sp>
      <p:cxnSp>
        <p:nvCxnSpPr>
          <p:cNvPr id="60" name="Straight Connector 59"/>
          <p:cNvCxnSpPr/>
          <p:nvPr userDrawn="1"/>
        </p:nvCxnSpPr>
        <p:spPr>
          <a:xfrm>
            <a:off x="983663" y="468912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399981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Slide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"/>
            <a:ext cx="3214914" cy="1200151"/>
          </a:xfrm>
        </p:spPr>
        <p:txBody>
          <a:bodyPr/>
          <a:lstStyle/>
          <a:p>
            <a:r>
              <a:rPr lang="en-US"/>
              <a:t>Contents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83663" y="138719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68315" y="1387199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1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983663" y="177677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983663" y="1866534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68315" y="1866534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2</a:t>
            </a:r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983663" y="22561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983663" y="2351091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68315" y="2351091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3</a:t>
            </a:r>
          </a:p>
        </p:txBody>
      </p:sp>
      <p:cxnSp>
        <p:nvCxnSpPr>
          <p:cNvPr id="44" name="Straight Connector 43"/>
          <p:cNvCxnSpPr/>
          <p:nvPr userDrawn="1"/>
        </p:nvCxnSpPr>
        <p:spPr>
          <a:xfrm>
            <a:off x="983663" y="274066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983663" y="2836648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468315" y="2836648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4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983663" y="322622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983663" y="3328434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68315" y="3328434"/>
            <a:ext cx="431573" cy="389572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5</a:t>
            </a:r>
          </a:p>
        </p:txBody>
      </p:sp>
      <p:cxnSp>
        <p:nvCxnSpPr>
          <p:cNvPr id="54" name="Straight Connector 53"/>
          <p:cNvCxnSpPr/>
          <p:nvPr userDrawn="1"/>
        </p:nvCxnSpPr>
        <p:spPr>
          <a:xfrm>
            <a:off x="983663" y="37180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983663" y="3813993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468315" y="3813993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6</a:t>
            </a:r>
          </a:p>
        </p:txBody>
      </p:sp>
      <p:cxnSp>
        <p:nvCxnSpPr>
          <p:cNvPr id="57" name="Straight Connector 56"/>
          <p:cNvCxnSpPr/>
          <p:nvPr userDrawn="1"/>
        </p:nvCxnSpPr>
        <p:spPr>
          <a:xfrm>
            <a:off x="983663" y="4203563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983663" y="429954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9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468315" y="4299549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7</a:t>
            </a:r>
          </a:p>
        </p:txBody>
      </p:sp>
      <p:cxnSp>
        <p:nvCxnSpPr>
          <p:cNvPr id="60" name="Straight Connector 59"/>
          <p:cNvCxnSpPr/>
          <p:nvPr userDrawn="1"/>
        </p:nvCxnSpPr>
        <p:spPr>
          <a:xfrm>
            <a:off x="983663" y="468912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761609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Slide -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"/>
            <a:ext cx="3214914" cy="1200151"/>
          </a:xfrm>
        </p:spPr>
        <p:txBody>
          <a:bodyPr/>
          <a:lstStyle/>
          <a:p>
            <a:r>
              <a:rPr lang="en-US"/>
              <a:t>Contents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83663" y="138719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68315" y="1387199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1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983663" y="177677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983663" y="1866534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68315" y="1866534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2</a:t>
            </a:r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983663" y="22561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983663" y="2351091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68315" y="2351091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3</a:t>
            </a:r>
          </a:p>
        </p:txBody>
      </p:sp>
      <p:cxnSp>
        <p:nvCxnSpPr>
          <p:cNvPr id="44" name="Straight Connector 43"/>
          <p:cNvCxnSpPr/>
          <p:nvPr userDrawn="1"/>
        </p:nvCxnSpPr>
        <p:spPr>
          <a:xfrm>
            <a:off x="983663" y="274066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983663" y="2836648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468315" y="2836648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4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983663" y="322622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983663" y="3328434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68315" y="3328434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5</a:t>
            </a:r>
          </a:p>
        </p:txBody>
      </p:sp>
      <p:cxnSp>
        <p:nvCxnSpPr>
          <p:cNvPr id="54" name="Straight Connector 53"/>
          <p:cNvCxnSpPr/>
          <p:nvPr userDrawn="1"/>
        </p:nvCxnSpPr>
        <p:spPr>
          <a:xfrm>
            <a:off x="983663" y="37180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983663" y="3813993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468315" y="3813993"/>
            <a:ext cx="431573" cy="389572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6</a:t>
            </a:r>
          </a:p>
        </p:txBody>
      </p:sp>
      <p:cxnSp>
        <p:nvCxnSpPr>
          <p:cNvPr id="57" name="Straight Connector 56"/>
          <p:cNvCxnSpPr/>
          <p:nvPr userDrawn="1"/>
        </p:nvCxnSpPr>
        <p:spPr>
          <a:xfrm>
            <a:off x="983663" y="4203563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983663" y="429954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9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468315" y="4299549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7</a:t>
            </a:r>
          </a:p>
        </p:txBody>
      </p:sp>
      <p:cxnSp>
        <p:nvCxnSpPr>
          <p:cNvPr id="60" name="Straight Connector 59"/>
          <p:cNvCxnSpPr/>
          <p:nvPr userDrawn="1"/>
        </p:nvCxnSpPr>
        <p:spPr>
          <a:xfrm>
            <a:off x="983663" y="468912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557144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Slide -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"/>
            <a:ext cx="3214914" cy="1200151"/>
          </a:xfrm>
        </p:spPr>
        <p:txBody>
          <a:bodyPr/>
          <a:lstStyle/>
          <a:p>
            <a:r>
              <a:rPr lang="en-US"/>
              <a:t>Contents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83663" y="138719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68315" y="1387199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1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983663" y="177677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983663" y="1866534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68315" y="1866534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2</a:t>
            </a:r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983663" y="22561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983663" y="2351091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68315" y="2351091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3</a:t>
            </a:r>
          </a:p>
        </p:txBody>
      </p:sp>
      <p:cxnSp>
        <p:nvCxnSpPr>
          <p:cNvPr id="44" name="Straight Connector 43"/>
          <p:cNvCxnSpPr/>
          <p:nvPr userDrawn="1"/>
        </p:nvCxnSpPr>
        <p:spPr>
          <a:xfrm>
            <a:off x="983663" y="274066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983663" y="2836648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468315" y="2836648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4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983663" y="322622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983663" y="3328434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68315" y="3328434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5</a:t>
            </a:r>
          </a:p>
        </p:txBody>
      </p:sp>
      <p:cxnSp>
        <p:nvCxnSpPr>
          <p:cNvPr id="54" name="Straight Connector 53"/>
          <p:cNvCxnSpPr/>
          <p:nvPr userDrawn="1"/>
        </p:nvCxnSpPr>
        <p:spPr>
          <a:xfrm>
            <a:off x="983663" y="37180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983663" y="3813993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468315" y="3813993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6</a:t>
            </a:r>
          </a:p>
        </p:txBody>
      </p:sp>
      <p:cxnSp>
        <p:nvCxnSpPr>
          <p:cNvPr id="57" name="Straight Connector 56"/>
          <p:cNvCxnSpPr/>
          <p:nvPr userDrawn="1"/>
        </p:nvCxnSpPr>
        <p:spPr>
          <a:xfrm>
            <a:off x="983663" y="4203563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983663" y="429954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9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468315" y="4299549"/>
            <a:ext cx="431573" cy="389572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7</a:t>
            </a:r>
          </a:p>
        </p:txBody>
      </p:sp>
      <p:cxnSp>
        <p:nvCxnSpPr>
          <p:cNvPr id="60" name="Straight Connector 59"/>
          <p:cNvCxnSpPr/>
          <p:nvPr userDrawn="1"/>
        </p:nvCxnSpPr>
        <p:spPr>
          <a:xfrm>
            <a:off x="983663" y="468912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93754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67454" y="1252017"/>
            <a:ext cx="3952146" cy="1348326"/>
          </a:xfrm>
        </p:spPr>
        <p:txBody>
          <a:bodyPr anchor="b" anchorCtr="0">
            <a:noAutofit/>
          </a:bodyPr>
          <a:lstStyle>
            <a:lvl1pPr marL="0" indent="0">
              <a:buNone/>
              <a:defRPr sz="3000"/>
            </a:lvl1pPr>
          </a:lstStyle>
          <a:p>
            <a:pPr lvl="0"/>
            <a:r>
              <a:rPr lang="en-US"/>
              <a:t>Transition Slide Title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570335" y="2780783"/>
            <a:ext cx="4574979" cy="0"/>
          </a:xfrm>
          <a:prstGeom prst="line">
            <a:avLst/>
          </a:prstGeom>
          <a:ln w="28575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467455" y="2961485"/>
            <a:ext cx="3952712" cy="1101551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buNone/>
              <a:defRPr sz="1800" baseline="0"/>
            </a:lvl1pPr>
            <a:lvl2pPr marL="457178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Subtitle or additional text</a:t>
            </a:r>
          </a:p>
        </p:txBody>
      </p:sp>
    </p:spTree>
    <p:extLst>
      <p:ext uri="{BB962C8B-B14F-4D97-AF65-F5344CB8AC3E}">
        <p14:creationId xmlns:p14="http://schemas.microsoft.com/office/powerpoint/2010/main" val="266837105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67454" y="1252017"/>
            <a:ext cx="3952146" cy="1348326"/>
          </a:xfrm>
        </p:spPr>
        <p:txBody>
          <a:bodyPr anchor="b" anchorCtr="0">
            <a:noAutofit/>
          </a:bodyPr>
          <a:lstStyle>
            <a:lvl1pPr marL="0" indent="0">
              <a:buNone/>
              <a:defRPr sz="3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Transition Slide Title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570335" y="2780783"/>
            <a:ext cx="4574979" cy="0"/>
          </a:xfrm>
          <a:prstGeom prst="line">
            <a:avLst/>
          </a:pr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467455" y="2961485"/>
            <a:ext cx="3952712" cy="1101551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buNone/>
              <a:defRPr sz="1800" baseline="0">
                <a:solidFill>
                  <a:srgbClr val="FFFFFF"/>
                </a:solidFill>
              </a:defRPr>
            </a:lvl1pPr>
            <a:lvl2pPr marL="457178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Subtitle or additional text</a:t>
            </a:r>
          </a:p>
        </p:txBody>
      </p:sp>
    </p:spTree>
    <p:extLst>
      <p:ext uri="{BB962C8B-B14F-4D97-AF65-F5344CB8AC3E}">
        <p14:creationId xmlns:p14="http://schemas.microsoft.com/office/powerpoint/2010/main" val="290101824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ing - 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Insert a large image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1590675"/>
            <a:ext cx="5565779" cy="628650"/>
          </a:xfrm>
          <a:solidFill>
            <a:srgbClr val="000000">
              <a:alpha val="75000"/>
            </a:srgbClr>
          </a:solidFill>
        </p:spPr>
        <p:txBody>
          <a:bodyPr wrap="none" lIns="457200" tIns="0" rIns="457200" bIns="91440" anchor="ctr" anchorCtr="0">
            <a:noAutofit/>
          </a:bodyPr>
          <a:lstStyle>
            <a:lvl1pPr marL="0" indent="0">
              <a:buNone/>
              <a:defRPr sz="3600" baseline="0">
                <a:solidFill>
                  <a:schemeClr val="bg1"/>
                </a:solidFill>
              </a:defRPr>
            </a:lvl1pPr>
            <a:lvl2pPr marL="457178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Key Messaging Slide One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2281663"/>
            <a:ext cx="3747874" cy="628650"/>
          </a:xfrm>
          <a:solidFill>
            <a:srgbClr val="000000">
              <a:alpha val="75000"/>
            </a:srgbClr>
          </a:solidFill>
        </p:spPr>
        <p:txBody>
          <a:bodyPr wrap="none" lIns="457200" tIns="0" rIns="457200" bIns="91440" anchor="ctr" anchorCtr="0">
            <a:noAutofit/>
          </a:bodyPr>
          <a:lstStyle>
            <a:lvl1pPr marL="0" indent="0">
              <a:buNone/>
              <a:defRPr sz="3600" baseline="0">
                <a:solidFill>
                  <a:schemeClr val="bg1"/>
                </a:solidFill>
              </a:defRPr>
            </a:lvl1pPr>
            <a:lvl2pPr marL="457178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Transition Slide</a:t>
            </a:r>
          </a:p>
        </p:txBody>
      </p:sp>
    </p:spTree>
    <p:extLst>
      <p:ext uri="{BB962C8B-B14F-4D97-AF65-F5344CB8AC3E}">
        <p14:creationId xmlns:p14="http://schemas.microsoft.com/office/powerpoint/2010/main" val="379433953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 -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2" y="0"/>
            <a:ext cx="3209739" cy="1699456"/>
          </a:xfrm>
        </p:spPr>
        <p:txBody>
          <a:bodyPr/>
          <a:lstStyle/>
          <a:p>
            <a:r>
              <a:rPr lang="en-US"/>
              <a:t>Data Slide: </a:t>
            </a:r>
            <a:br>
              <a:rPr lang="en-US"/>
            </a:br>
            <a:r>
              <a:rPr lang="en-US"/>
              <a:t>Keep Title Concise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077837" y="417515"/>
            <a:ext cx="4769303" cy="1281943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Summary or description text about the slide, charts, data go here.</a:t>
            </a:r>
          </a:p>
        </p:txBody>
      </p:sp>
      <p:sp>
        <p:nvSpPr>
          <p:cNvPr id="5" name="Chart Placeholder 6"/>
          <p:cNvSpPr>
            <a:spLocks noGrp="1"/>
          </p:cNvSpPr>
          <p:nvPr>
            <p:ph type="chart" sz="quarter" idx="11" hasCustomPrompt="1"/>
          </p:nvPr>
        </p:nvSpPr>
        <p:spPr>
          <a:xfrm>
            <a:off x="468315" y="2081081"/>
            <a:ext cx="1883539" cy="143610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/>
            </a:lvl1pPr>
          </a:lstStyle>
          <a:p>
            <a:r>
              <a:rPr lang="en-US"/>
              <a:t>Insert Chart</a:t>
            </a:r>
          </a:p>
        </p:txBody>
      </p:sp>
      <p:sp>
        <p:nvSpPr>
          <p:cNvPr id="10" name="Chart Placeholder 6"/>
          <p:cNvSpPr>
            <a:spLocks noGrp="1"/>
          </p:cNvSpPr>
          <p:nvPr>
            <p:ph type="chart" sz="quarter" idx="12" hasCustomPrompt="1"/>
          </p:nvPr>
        </p:nvSpPr>
        <p:spPr>
          <a:xfrm>
            <a:off x="6963601" y="2081081"/>
            <a:ext cx="1883539" cy="143610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/>
            </a:lvl1pPr>
          </a:lstStyle>
          <a:p>
            <a:r>
              <a:rPr lang="en-US"/>
              <a:t>Insert Chart</a:t>
            </a:r>
          </a:p>
        </p:txBody>
      </p:sp>
      <p:sp>
        <p:nvSpPr>
          <p:cNvPr id="11" name="Chart Placeholder 6"/>
          <p:cNvSpPr>
            <a:spLocks noGrp="1"/>
          </p:cNvSpPr>
          <p:nvPr>
            <p:ph type="chart" sz="quarter" idx="13" hasCustomPrompt="1"/>
          </p:nvPr>
        </p:nvSpPr>
        <p:spPr>
          <a:xfrm>
            <a:off x="4765928" y="2081081"/>
            <a:ext cx="1883539" cy="143610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/>
            </a:lvl1pPr>
          </a:lstStyle>
          <a:p>
            <a:r>
              <a:rPr lang="en-US"/>
              <a:t>Insert Chart</a:t>
            </a:r>
          </a:p>
        </p:txBody>
      </p:sp>
      <p:sp>
        <p:nvSpPr>
          <p:cNvPr id="12" name="Chart Placeholder 6"/>
          <p:cNvSpPr>
            <a:spLocks noGrp="1"/>
          </p:cNvSpPr>
          <p:nvPr>
            <p:ph type="chart" sz="quarter" idx="14" hasCustomPrompt="1"/>
          </p:nvPr>
        </p:nvSpPr>
        <p:spPr>
          <a:xfrm>
            <a:off x="2618061" y="2081081"/>
            <a:ext cx="1883539" cy="143610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/>
            </a:lvl1pPr>
          </a:lstStyle>
          <a:p>
            <a:r>
              <a:rPr lang="en-US"/>
              <a:t>Insert Chart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68314" y="3598863"/>
            <a:ext cx="1882775" cy="2667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800" baseline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Chart Description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2618825" y="3598863"/>
            <a:ext cx="1882775" cy="2667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800" baseline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Chart Description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4766692" y="3598863"/>
            <a:ext cx="1882775" cy="2667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800" baseline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Chart Description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6963601" y="3598863"/>
            <a:ext cx="1882775" cy="2667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800" baseline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Chart Description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 hasCustomPrompt="1"/>
          </p:nvPr>
        </p:nvSpPr>
        <p:spPr>
          <a:xfrm>
            <a:off x="468314" y="4675061"/>
            <a:ext cx="1882775" cy="205197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000" baseline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Data citation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25219496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Infographic 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/>
          <p:cNvSpPr>
            <a:spLocks noGrp="1"/>
          </p:cNvSpPr>
          <p:nvPr>
            <p:ph type="pic" sz="quarter" idx="49" hasCustomPrompt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/>
              <a:t>Insert a large image here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40"/>
          </p:nvPr>
        </p:nvSpPr>
        <p:spPr>
          <a:xfrm>
            <a:off x="0" y="2561214"/>
            <a:ext cx="9144000" cy="1983121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</p:spPr>
        <p:txBody>
          <a:bodyPr vert="horz"/>
          <a:lstStyle>
            <a:lvl1pPr marL="0" indent="0" algn="ctr">
              <a:buNone/>
              <a:defRPr sz="100">
                <a:solidFill>
                  <a:srgbClr val="333333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68314" y="3793135"/>
            <a:ext cx="1336675" cy="570668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200" baseline="0">
                <a:solidFill>
                  <a:schemeClr val="tx1"/>
                </a:solidFill>
              </a:defRPr>
            </a:lvl1pPr>
            <a:lvl2pPr marL="457178" indent="0">
              <a:buNone/>
              <a:defRPr sz="1600"/>
            </a:lvl2pPr>
            <a:lvl3pPr marL="914355" indent="0">
              <a:buNone/>
              <a:defRPr sz="1600"/>
            </a:lvl3pPr>
            <a:lvl4pPr marL="1371532" indent="0">
              <a:buNone/>
              <a:defRPr sz="1600"/>
            </a:lvl4pPr>
            <a:lvl5pPr marL="1828709" indent="0">
              <a:buNone/>
              <a:defRPr sz="1600"/>
            </a:lvl5pPr>
          </a:lstStyle>
          <a:p>
            <a:pPr lvl="0"/>
            <a:r>
              <a:rPr lang="en-US"/>
              <a:t>Infographic information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468315" y="3389857"/>
            <a:ext cx="1336675" cy="326535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178" indent="0">
              <a:buNone/>
              <a:defRPr sz="2200">
                <a:solidFill>
                  <a:srgbClr val="8DC63F"/>
                </a:solidFill>
              </a:defRPr>
            </a:lvl2pPr>
            <a:lvl3pPr marL="914355" indent="0">
              <a:buNone/>
              <a:defRPr sz="2200">
                <a:solidFill>
                  <a:srgbClr val="8DC63F"/>
                </a:solidFill>
              </a:defRPr>
            </a:lvl3pPr>
            <a:lvl4pPr marL="1371532" indent="0">
              <a:buNone/>
              <a:defRPr sz="2200">
                <a:solidFill>
                  <a:srgbClr val="8DC63F"/>
                </a:solidFill>
              </a:defRPr>
            </a:lvl4pPr>
            <a:lvl5pPr marL="1828709" indent="0">
              <a:buNone/>
              <a:defRPr sz="2200">
                <a:solidFill>
                  <a:srgbClr val="8DC63F"/>
                </a:solidFill>
              </a:defRPr>
            </a:lvl5pPr>
          </a:lstStyle>
          <a:p>
            <a:pPr lvl="0"/>
            <a:r>
              <a:rPr lang="en-US"/>
              <a:t>Emphasis Text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2194871" y="3793135"/>
            <a:ext cx="1336675" cy="570668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200" baseline="0">
                <a:solidFill>
                  <a:schemeClr val="tx1"/>
                </a:solidFill>
              </a:defRPr>
            </a:lvl1pPr>
            <a:lvl2pPr marL="457178" indent="0">
              <a:buNone/>
              <a:defRPr sz="1600"/>
            </a:lvl2pPr>
            <a:lvl3pPr marL="914355" indent="0">
              <a:buNone/>
              <a:defRPr sz="1600"/>
            </a:lvl3pPr>
            <a:lvl4pPr marL="1371532" indent="0">
              <a:buNone/>
              <a:defRPr sz="1600"/>
            </a:lvl4pPr>
            <a:lvl5pPr marL="1828709" indent="0">
              <a:buNone/>
              <a:defRPr sz="1600"/>
            </a:lvl5pPr>
          </a:lstStyle>
          <a:p>
            <a:pPr lvl="0"/>
            <a:r>
              <a:rPr lang="en-US"/>
              <a:t>Infographic information goes here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42" hasCustomPrompt="1"/>
          </p:nvPr>
        </p:nvSpPr>
        <p:spPr>
          <a:xfrm>
            <a:off x="2194872" y="3389857"/>
            <a:ext cx="1336675" cy="326535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178" indent="0">
              <a:buNone/>
              <a:defRPr sz="2200">
                <a:solidFill>
                  <a:srgbClr val="8DC63F"/>
                </a:solidFill>
              </a:defRPr>
            </a:lvl2pPr>
            <a:lvl3pPr marL="914355" indent="0">
              <a:buNone/>
              <a:defRPr sz="2200">
                <a:solidFill>
                  <a:srgbClr val="8DC63F"/>
                </a:solidFill>
              </a:defRPr>
            </a:lvl3pPr>
            <a:lvl4pPr marL="1371532" indent="0">
              <a:buNone/>
              <a:defRPr sz="2200">
                <a:solidFill>
                  <a:srgbClr val="8DC63F"/>
                </a:solidFill>
              </a:defRPr>
            </a:lvl4pPr>
            <a:lvl5pPr marL="1828709" indent="0">
              <a:buNone/>
              <a:defRPr sz="2200">
                <a:solidFill>
                  <a:srgbClr val="8DC63F"/>
                </a:solidFill>
              </a:defRPr>
            </a:lvl5pPr>
          </a:lstStyle>
          <a:p>
            <a:pPr lvl="0"/>
            <a:r>
              <a:rPr lang="en-US"/>
              <a:t>Emphasis Text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43" hasCustomPrompt="1"/>
          </p:nvPr>
        </p:nvSpPr>
        <p:spPr>
          <a:xfrm>
            <a:off x="3931143" y="3793135"/>
            <a:ext cx="1336675" cy="570668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200" baseline="0">
                <a:solidFill>
                  <a:schemeClr val="tx1"/>
                </a:solidFill>
              </a:defRPr>
            </a:lvl1pPr>
            <a:lvl2pPr marL="457178" indent="0">
              <a:buNone/>
              <a:defRPr sz="1600"/>
            </a:lvl2pPr>
            <a:lvl3pPr marL="914355" indent="0">
              <a:buNone/>
              <a:defRPr sz="1600"/>
            </a:lvl3pPr>
            <a:lvl4pPr marL="1371532" indent="0">
              <a:buNone/>
              <a:defRPr sz="1600"/>
            </a:lvl4pPr>
            <a:lvl5pPr marL="1828709" indent="0">
              <a:buNone/>
              <a:defRPr sz="1600"/>
            </a:lvl5pPr>
          </a:lstStyle>
          <a:p>
            <a:pPr lvl="0"/>
            <a:r>
              <a:rPr lang="en-US"/>
              <a:t>Infographic information goes here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44" hasCustomPrompt="1"/>
          </p:nvPr>
        </p:nvSpPr>
        <p:spPr>
          <a:xfrm>
            <a:off x="3931144" y="3389857"/>
            <a:ext cx="1336675" cy="326535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178" indent="0">
              <a:buNone/>
              <a:defRPr sz="2200">
                <a:solidFill>
                  <a:srgbClr val="8DC63F"/>
                </a:solidFill>
              </a:defRPr>
            </a:lvl2pPr>
            <a:lvl3pPr marL="914355" indent="0">
              <a:buNone/>
              <a:defRPr sz="2200">
                <a:solidFill>
                  <a:srgbClr val="8DC63F"/>
                </a:solidFill>
              </a:defRPr>
            </a:lvl3pPr>
            <a:lvl4pPr marL="1371532" indent="0">
              <a:buNone/>
              <a:defRPr sz="2200">
                <a:solidFill>
                  <a:srgbClr val="8DC63F"/>
                </a:solidFill>
              </a:defRPr>
            </a:lvl4pPr>
            <a:lvl5pPr marL="1828709" indent="0">
              <a:buNone/>
              <a:defRPr sz="2200">
                <a:solidFill>
                  <a:srgbClr val="8DC63F"/>
                </a:solidFill>
              </a:defRPr>
            </a:lvl5pPr>
          </a:lstStyle>
          <a:p>
            <a:pPr lvl="0"/>
            <a:r>
              <a:rPr lang="en-US"/>
              <a:t>Emphasis Text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45" hasCustomPrompt="1"/>
          </p:nvPr>
        </p:nvSpPr>
        <p:spPr>
          <a:xfrm>
            <a:off x="5655661" y="3793135"/>
            <a:ext cx="1336675" cy="570668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200" baseline="0">
                <a:solidFill>
                  <a:schemeClr val="tx1"/>
                </a:solidFill>
              </a:defRPr>
            </a:lvl1pPr>
            <a:lvl2pPr marL="457178" indent="0">
              <a:buNone/>
              <a:defRPr sz="1600"/>
            </a:lvl2pPr>
            <a:lvl3pPr marL="914355" indent="0">
              <a:buNone/>
              <a:defRPr sz="1600"/>
            </a:lvl3pPr>
            <a:lvl4pPr marL="1371532" indent="0">
              <a:buNone/>
              <a:defRPr sz="1600"/>
            </a:lvl4pPr>
            <a:lvl5pPr marL="1828709" indent="0">
              <a:buNone/>
              <a:defRPr sz="1600"/>
            </a:lvl5pPr>
          </a:lstStyle>
          <a:p>
            <a:pPr lvl="0"/>
            <a:r>
              <a:rPr lang="en-US"/>
              <a:t>Infographic information goes here</a:t>
            </a: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46" hasCustomPrompt="1"/>
          </p:nvPr>
        </p:nvSpPr>
        <p:spPr>
          <a:xfrm>
            <a:off x="5655662" y="3389857"/>
            <a:ext cx="1336675" cy="326535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178" indent="0">
              <a:buNone/>
              <a:defRPr sz="2200">
                <a:solidFill>
                  <a:srgbClr val="8DC63F"/>
                </a:solidFill>
              </a:defRPr>
            </a:lvl2pPr>
            <a:lvl3pPr marL="914355" indent="0">
              <a:buNone/>
              <a:defRPr sz="2200">
                <a:solidFill>
                  <a:srgbClr val="8DC63F"/>
                </a:solidFill>
              </a:defRPr>
            </a:lvl3pPr>
            <a:lvl4pPr marL="1371532" indent="0">
              <a:buNone/>
              <a:defRPr sz="2200">
                <a:solidFill>
                  <a:srgbClr val="8DC63F"/>
                </a:solidFill>
              </a:defRPr>
            </a:lvl4pPr>
            <a:lvl5pPr marL="1828709" indent="0">
              <a:buNone/>
              <a:defRPr sz="2200">
                <a:solidFill>
                  <a:srgbClr val="8DC63F"/>
                </a:solidFill>
              </a:defRPr>
            </a:lvl5pPr>
          </a:lstStyle>
          <a:p>
            <a:pPr lvl="0"/>
            <a:r>
              <a:rPr lang="en-US"/>
              <a:t>Emphasis Text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7336603" y="3793135"/>
            <a:ext cx="1336675" cy="570668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200" baseline="0">
                <a:solidFill>
                  <a:schemeClr val="tx1"/>
                </a:solidFill>
              </a:defRPr>
            </a:lvl1pPr>
            <a:lvl2pPr marL="457178" indent="0">
              <a:buNone/>
              <a:defRPr sz="1600"/>
            </a:lvl2pPr>
            <a:lvl3pPr marL="914355" indent="0">
              <a:buNone/>
              <a:defRPr sz="1600"/>
            </a:lvl3pPr>
            <a:lvl4pPr marL="1371532" indent="0">
              <a:buNone/>
              <a:defRPr sz="1600"/>
            </a:lvl4pPr>
            <a:lvl5pPr marL="1828709" indent="0">
              <a:buNone/>
              <a:defRPr sz="1600"/>
            </a:lvl5pPr>
          </a:lstStyle>
          <a:p>
            <a:pPr lvl="0"/>
            <a:r>
              <a:rPr lang="en-US"/>
              <a:t>Infographic information goes here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48" hasCustomPrompt="1"/>
          </p:nvPr>
        </p:nvSpPr>
        <p:spPr>
          <a:xfrm>
            <a:off x="7336604" y="3389857"/>
            <a:ext cx="1336675" cy="326535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178" indent="0">
              <a:buNone/>
              <a:defRPr sz="2200">
                <a:solidFill>
                  <a:srgbClr val="8DC63F"/>
                </a:solidFill>
              </a:defRPr>
            </a:lvl2pPr>
            <a:lvl3pPr marL="914355" indent="0">
              <a:buNone/>
              <a:defRPr sz="2200">
                <a:solidFill>
                  <a:srgbClr val="8DC63F"/>
                </a:solidFill>
              </a:defRPr>
            </a:lvl3pPr>
            <a:lvl4pPr marL="1371532" indent="0">
              <a:buNone/>
              <a:defRPr sz="2200">
                <a:solidFill>
                  <a:srgbClr val="8DC63F"/>
                </a:solidFill>
              </a:defRPr>
            </a:lvl4pPr>
            <a:lvl5pPr marL="1828709" indent="0">
              <a:buNone/>
              <a:defRPr sz="2200">
                <a:solidFill>
                  <a:srgbClr val="8DC63F"/>
                </a:solidFill>
              </a:defRPr>
            </a:lvl5pPr>
          </a:lstStyle>
          <a:p>
            <a:pPr lvl="0"/>
            <a:r>
              <a:rPr lang="en-US"/>
              <a:t>Emphasis Text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  <p:sp>
        <p:nvSpPr>
          <p:cNvPr id="32" name="Title 31"/>
          <p:cNvSpPr>
            <a:spLocks noGrp="1"/>
          </p:cNvSpPr>
          <p:nvPr>
            <p:ph type="title" hasCustomPrompt="1"/>
          </p:nvPr>
        </p:nvSpPr>
        <p:spPr>
          <a:xfrm>
            <a:off x="457200" y="0"/>
            <a:ext cx="3213510" cy="1704258"/>
          </a:xfrm>
        </p:spPr>
        <p:txBody>
          <a:bodyPr/>
          <a:lstStyle/>
          <a:p>
            <a:r>
              <a:rPr lang="en-US"/>
              <a:t>Messaging + Blue Infographic Content</a:t>
            </a:r>
          </a:p>
        </p:txBody>
      </p:sp>
      <p:sp>
        <p:nvSpPr>
          <p:cNvPr id="33" name="Picture Placeholder 24"/>
          <p:cNvSpPr>
            <a:spLocks noGrp="1" noChangeAspect="1"/>
          </p:cNvSpPr>
          <p:nvPr>
            <p:ph type="pic" sz="quarter" idx="50" hasCustomPrompt="1"/>
          </p:nvPr>
        </p:nvSpPr>
        <p:spPr>
          <a:xfrm>
            <a:off x="490683" y="1962045"/>
            <a:ext cx="1291932" cy="129192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5" name="Picture Placeholder 24"/>
          <p:cNvSpPr>
            <a:spLocks noGrp="1" noChangeAspect="1"/>
          </p:cNvSpPr>
          <p:nvPr>
            <p:ph type="pic" sz="quarter" idx="51" hasCustomPrompt="1"/>
          </p:nvPr>
        </p:nvSpPr>
        <p:spPr>
          <a:xfrm>
            <a:off x="2239612" y="1962045"/>
            <a:ext cx="1291932" cy="129192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6" name="Picture Placeholder 24"/>
          <p:cNvSpPr>
            <a:spLocks noGrp="1" noChangeAspect="1"/>
          </p:cNvSpPr>
          <p:nvPr>
            <p:ph type="pic" sz="quarter" idx="52" hasCustomPrompt="1"/>
          </p:nvPr>
        </p:nvSpPr>
        <p:spPr>
          <a:xfrm>
            <a:off x="3926034" y="1962045"/>
            <a:ext cx="1291932" cy="129192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7" name="Picture Placeholder 24"/>
          <p:cNvSpPr>
            <a:spLocks noGrp="1" noChangeAspect="1"/>
          </p:cNvSpPr>
          <p:nvPr>
            <p:ph type="pic" sz="quarter" idx="53" hasCustomPrompt="1"/>
          </p:nvPr>
        </p:nvSpPr>
        <p:spPr>
          <a:xfrm>
            <a:off x="5675688" y="1962045"/>
            <a:ext cx="1291932" cy="129192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8" name="Picture Placeholder 24"/>
          <p:cNvSpPr>
            <a:spLocks noGrp="1" noChangeAspect="1"/>
          </p:cNvSpPr>
          <p:nvPr>
            <p:ph type="pic" sz="quarter" idx="54" hasCustomPrompt="1"/>
          </p:nvPr>
        </p:nvSpPr>
        <p:spPr>
          <a:xfrm>
            <a:off x="7336601" y="1962045"/>
            <a:ext cx="1291932" cy="129192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</p:spTree>
    <p:extLst>
      <p:ext uri="{BB962C8B-B14F-4D97-AF65-F5344CB8AC3E}">
        <p14:creationId xmlns:p14="http://schemas.microsoft.com/office/powerpoint/2010/main" val="323733642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Infographic Half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0" y="2"/>
            <a:ext cx="9144000" cy="2682875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r">
              <a:buNone/>
              <a:defRPr sz="1600"/>
            </a:lvl1pPr>
          </a:lstStyle>
          <a:p>
            <a:r>
              <a:rPr lang="en-US"/>
              <a:t>Insert a large image here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68314" y="3793135"/>
            <a:ext cx="1336675" cy="570668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200" baseline="0">
                <a:solidFill>
                  <a:schemeClr val="tx1"/>
                </a:solidFill>
              </a:defRPr>
            </a:lvl1pPr>
            <a:lvl2pPr marL="457178" indent="0">
              <a:buNone/>
              <a:defRPr sz="1600"/>
            </a:lvl2pPr>
            <a:lvl3pPr marL="914355" indent="0">
              <a:buNone/>
              <a:defRPr sz="1600"/>
            </a:lvl3pPr>
            <a:lvl4pPr marL="1371532" indent="0">
              <a:buNone/>
              <a:defRPr sz="1600"/>
            </a:lvl4pPr>
            <a:lvl5pPr marL="1828709" indent="0">
              <a:buNone/>
              <a:defRPr sz="1600"/>
            </a:lvl5pPr>
          </a:lstStyle>
          <a:p>
            <a:pPr lvl="0"/>
            <a:r>
              <a:rPr lang="en-US"/>
              <a:t>Infographic information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468315" y="3389857"/>
            <a:ext cx="1336675" cy="326535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178" indent="0">
              <a:buNone/>
              <a:defRPr sz="2200">
                <a:solidFill>
                  <a:srgbClr val="8DC63F"/>
                </a:solidFill>
              </a:defRPr>
            </a:lvl2pPr>
            <a:lvl3pPr marL="914355" indent="0">
              <a:buNone/>
              <a:defRPr sz="2200">
                <a:solidFill>
                  <a:srgbClr val="8DC63F"/>
                </a:solidFill>
              </a:defRPr>
            </a:lvl3pPr>
            <a:lvl4pPr marL="1371532" indent="0">
              <a:buNone/>
              <a:defRPr sz="2200">
                <a:solidFill>
                  <a:srgbClr val="8DC63F"/>
                </a:solidFill>
              </a:defRPr>
            </a:lvl4pPr>
            <a:lvl5pPr marL="1828709" indent="0">
              <a:buNone/>
              <a:defRPr sz="2200">
                <a:solidFill>
                  <a:srgbClr val="8DC63F"/>
                </a:solidFill>
              </a:defRPr>
            </a:lvl5pPr>
          </a:lstStyle>
          <a:p>
            <a:pPr lvl="0"/>
            <a:r>
              <a:rPr lang="en-US"/>
              <a:t>Emphasis Text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2194871" y="3793135"/>
            <a:ext cx="1336675" cy="570668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200" baseline="0">
                <a:solidFill>
                  <a:schemeClr val="tx1"/>
                </a:solidFill>
              </a:defRPr>
            </a:lvl1pPr>
            <a:lvl2pPr marL="457178" indent="0">
              <a:buNone/>
              <a:defRPr sz="1600"/>
            </a:lvl2pPr>
            <a:lvl3pPr marL="914355" indent="0">
              <a:buNone/>
              <a:defRPr sz="1600"/>
            </a:lvl3pPr>
            <a:lvl4pPr marL="1371532" indent="0">
              <a:buNone/>
              <a:defRPr sz="1600"/>
            </a:lvl4pPr>
            <a:lvl5pPr marL="1828709" indent="0">
              <a:buNone/>
              <a:defRPr sz="1600"/>
            </a:lvl5pPr>
          </a:lstStyle>
          <a:p>
            <a:pPr lvl="0"/>
            <a:r>
              <a:rPr lang="en-US"/>
              <a:t>Infographic information goes here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42" hasCustomPrompt="1"/>
          </p:nvPr>
        </p:nvSpPr>
        <p:spPr>
          <a:xfrm>
            <a:off x="2194872" y="3389857"/>
            <a:ext cx="1336675" cy="326535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178" indent="0">
              <a:buNone/>
              <a:defRPr sz="2200">
                <a:solidFill>
                  <a:srgbClr val="8DC63F"/>
                </a:solidFill>
              </a:defRPr>
            </a:lvl2pPr>
            <a:lvl3pPr marL="914355" indent="0">
              <a:buNone/>
              <a:defRPr sz="2200">
                <a:solidFill>
                  <a:srgbClr val="8DC63F"/>
                </a:solidFill>
              </a:defRPr>
            </a:lvl3pPr>
            <a:lvl4pPr marL="1371532" indent="0">
              <a:buNone/>
              <a:defRPr sz="2200">
                <a:solidFill>
                  <a:srgbClr val="8DC63F"/>
                </a:solidFill>
              </a:defRPr>
            </a:lvl4pPr>
            <a:lvl5pPr marL="1828709" indent="0">
              <a:buNone/>
              <a:defRPr sz="2200">
                <a:solidFill>
                  <a:srgbClr val="8DC63F"/>
                </a:solidFill>
              </a:defRPr>
            </a:lvl5pPr>
          </a:lstStyle>
          <a:p>
            <a:pPr lvl="0"/>
            <a:r>
              <a:rPr lang="en-US"/>
              <a:t>Emphasis Text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43" hasCustomPrompt="1"/>
          </p:nvPr>
        </p:nvSpPr>
        <p:spPr>
          <a:xfrm>
            <a:off x="3931143" y="3793135"/>
            <a:ext cx="1336675" cy="570668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200" baseline="0">
                <a:solidFill>
                  <a:schemeClr val="tx1"/>
                </a:solidFill>
              </a:defRPr>
            </a:lvl1pPr>
            <a:lvl2pPr marL="457178" indent="0">
              <a:buNone/>
              <a:defRPr sz="1600"/>
            </a:lvl2pPr>
            <a:lvl3pPr marL="914355" indent="0">
              <a:buNone/>
              <a:defRPr sz="1600"/>
            </a:lvl3pPr>
            <a:lvl4pPr marL="1371532" indent="0">
              <a:buNone/>
              <a:defRPr sz="1600"/>
            </a:lvl4pPr>
            <a:lvl5pPr marL="1828709" indent="0">
              <a:buNone/>
              <a:defRPr sz="1600"/>
            </a:lvl5pPr>
          </a:lstStyle>
          <a:p>
            <a:pPr lvl="0"/>
            <a:r>
              <a:rPr lang="en-US"/>
              <a:t>Infographic information goes here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44" hasCustomPrompt="1"/>
          </p:nvPr>
        </p:nvSpPr>
        <p:spPr>
          <a:xfrm>
            <a:off x="3931144" y="3389857"/>
            <a:ext cx="1336675" cy="326535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178" indent="0">
              <a:buNone/>
              <a:defRPr sz="2200">
                <a:solidFill>
                  <a:srgbClr val="8DC63F"/>
                </a:solidFill>
              </a:defRPr>
            </a:lvl2pPr>
            <a:lvl3pPr marL="914355" indent="0">
              <a:buNone/>
              <a:defRPr sz="2200">
                <a:solidFill>
                  <a:srgbClr val="8DC63F"/>
                </a:solidFill>
              </a:defRPr>
            </a:lvl3pPr>
            <a:lvl4pPr marL="1371532" indent="0">
              <a:buNone/>
              <a:defRPr sz="2200">
                <a:solidFill>
                  <a:srgbClr val="8DC63F"/>
                </a:solidFill>
              </a:defRPr>
            </a:lvl4pPr>
            <a:lvl5pPr marL="1828709" indent="0">
              <a:buNone/>
              <a:defRPr sz="2200">
                <a:solidFill>
                  <a:srgbClr val="8DC63F"/>
                </a:solidFill>
              </a:defRPr>
            </a:lvl5pPr>
          </a:lstStyle>
          <a:p>
            <a:pPr lvl="0"/>
            <a:r>
              <a:rPr lang="en-US"/>
              <a:t>Emphasis Text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45" hasCustomPrompt="1"/>
          </p:nvPr>
        </p:nvSpPr>
        <p:spPr>
          <a:xfrm>
            <a:off x="5655661" y="3793135"/>
            <a:ext cx="1336675" cy="570668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200" baseline="0">
                <a:solidFill>
                  <a:schemeClr val="tx1"/>
                </a:solidFill>
              </a:defRPr>
            </a:lvl1pPr>
            <a:lvl2pPr marL="457178" indent="0">
              <a:buNone/>
              <a:defRPr sz="1600"/>
            </a:lvl2pPr>
            <a:lvl3pPr marL="914355" indent="0">
              <a:buNone/>
              <a:defRPr sz="1600"/>
            </a:lvl3pPr>
            <a:lvl4pPr marL="1371532" indent="0">
              <a:buNone/>
              <a:defRPr sz="1600"/>
            </a:lvl4pPr>
            <a:lvl5pPr marL="1828709" indent="0">
              <a:buNone/>
              <a:defRPr sz="1600"/>
            </a:lvl5pPr>
          </a:lstStyle>
          <a:p>
            <a:pPr lvl="0"/>
            <a:r>
              <a:rPr lang="en-US"/>
              <a:t>Infographic information goes here</a:t>
            </a: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46" hasCustomPrompt="1"/>
          </p:nvPr>
        </p:nvSpPr>
        <p:spPr>
          <a:xfrm>
            <a:off x="5655662" y="3389857"/>
            <a:ext cx="1336675" cy="326535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178" indent="0">
              <a:buNone/>
              <a:defRPr sz="2200">
                <a:solidFill>
                  <a:srgbClr val="8DC63F"/>
                </a:solidFill>
              </a:defRPr>
            </a:lvl2pPr>
            <a:lvl3pPr marL="914355" indent="0">
              <a:buNone/>
              <a:defRPr sz="2200">
                <a:solidFill>
                  <a:srgbClr val="8DC63F"/>
                </a:solidFill>
              </a:defRPr>
            </a:lvl3pPr>
            <a:lvl4pPr marL="1371532" indent="0">
              <a:buNone/>
              <a:defRPr sz="2200">
                <a:solidFill>
                  <a:srgbClr val="8DC63F"/>
                </a:solidFill>
              </a:defRPr>
            </a:lvl4pPr>
            <a:lvl5pPr marL="1828709" indent="0">
              <a:buNone/>
              <a:defRPr sz="2200">
                <a:solidFill>
                  <a:srgbClr val="8DC63F"/>
                </a:solidFill>
              </a:defRPr>
            </a:lvl5pPr>
          </a:lstStyle>
          <a:p>
            <a:pPr lvl="0"/>
            <a:r>
              <a:rPr lang="en-US"/>
              <a:t>Emphasis Text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7336603" y="3793135"/>
            <a:ext cx="1336675" cy="570668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200" baseline="0">
                <a:solidFill>
                  <a:schemeClr val="tx1"/>
                </a:solidFill>
              </a:defRPr>
            </a:lvl1pPr>
            <a:lvl2pPr marL="457178" indent="0">
              <a:buNone/>
              <a:defRPr sz="1600"/>
            </a:lvl2pPr>
            <a:lvl3pPr marL="914355" indent="0">
              <a:buNone/>
              <a:defRPr sz="1600"/>
            </a:lvl3pPr>
            <a:lvl4pPr marL="1371532" indent="0">
              <a:buNone/>
              <a:defRPr sz="1600"/>
            </a:lvl4pPr>
            <a:lvl5pPr marL="1828709" indent="0">
              <a:buNone/>
              <a:defRPr sz="1600"/>
            </a:lvl5pPr>
          </a:lstStyle>
          <a:p>
            <a:pPr lvl="0"/>
            <a:r>
              <a:rPr lang="en-US"/>
              <a:t>Infographic information goes here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48" hasCustomPrompt="1"/>
          </p:nvPr>
        </p:nvSpPr>
        <p:spPr>
          <a:xfrm>
            <a:off x="7336604" y="3389857"/>
            <a:ext cx="1336675" cy="326535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178" indent="0">
              <a:buNone/>
              <a:defRPr sz="2200">
                <a:solidFill>
                  <a:srgbClr val="8DC63F"/>
                </a:solidFill>
              </a:defRPr>
            </a:lvl2pPr>
            <a:lvl3pPr marL="914355" indent="0">
              <a:buNone/>
              <a:defRPr sz="2200">
                <a:solidFill>
                  <a:srgbClr val="8DC63F"/>
                </a:solidFill>
              </a:defRPr>
            </a:lvl3pPr>
            <a:lvl4pPr marL="1371532" indent="0">
              <a:buNone/>
              <a:defRPr sz="2200">
                <a:solidFill>
                  <a:srgbClr val="8DC63F"/>
                </a:solidFill>
              </a:defRPr>
            </a:lvl4pPr>
            <a:lvl5pPr marL="1828709" indent="0">
              <a:buNone/>
              <a:defRPr sz="2200">
                <a:solidFill>
                  <a:srgbClr val="8DC63F"/>
                </a:solidFill>
              </a:defRPr>
            </a:lvl5pPr>
          </a:lstStyle>
          <a:p>
            <a:pPr lvl="0"/>
            <a:r>
              <a:rPr lang="en-US"/>
              <a:t>Emphasis Text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  <p:sp>
        <p:nvSpPr>
          <p:cNvPr id="28" name="Title 31"/>
          <p:cNvSpPr>
            <a:spLocks noGrp="1"/>
          </p:cNvSpPr>
          <p:nvPr>
            <p:ph type="title" hasCustomPrompt="1"/>
          </p:nvPr>
        </p:nvSpPr>
        <p:spPr>
          <a:xfrm>
            <a:off x="457200" y="0"/>
            <a:ext cx="3213510" cy="1704258"/>
          </a:xfrm>
        </p:spPr>
        <p:txBody>
          <a:bodyPr/>
          <a:lstStyle/>
          <a:p>
            <a:r>
              <a:rPr lang="en-US"/>
              <a:t>Messaging + Blue Infographic Content</a:t>
            </a:r>
          </a:p>
        </p:txBody>
      </p:sp>
      <p:sp>
        <p:nvSpPr>
          <p:cNvPr id="39" name="Picture Placeholder 24"/>
          <p:cNvSpPr>
            <a:spLocks noGrp="1" noChangeAspect="1"/>
          </p:cNvSpPr>
          <p:nvPr>
            <p:ph type="pic" sz="quarter" idx="50" hasCustomPrompt="1"/>
          </p:nvPr>
        </p:nvSpPr>
        <p:spPr>
          <a:xfrm>
            <a:off x="490683" y="1962045"/>
            <a:ext cx="1291932" cy="129192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40" name="Picture Placeholder 24"/>
          <p:cNvSpPr>
            <a:spLocks noGrp="1" noChangeAspect="1"/>
          </p:cNvSpPr>
          <p:nvPr>
            <p:ph type="pic" sz="quarter" idx="51" hasCustomPrompt="1"/>
          </p:nvPr>
        </p:nvSpPr>
        <p:spPr>
          <a:xfrm>
            <a:off x="2239612" y="1962045"/>
            <a:ext cx="1291932" cy="129192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41" name="Picture Placeholder 24"/>
          <p:cNvSpPr>
            <a:spLocks noGrp="1" noChangeAspect="1"/>
          </p:cNvSpPr>
          <p:nvPr>
            <p:ph type="pic" sz="quarter" idx="52" hasCustomPrompt="1"/>
          </p:nvPr>
        </p:nvSpPr>
        <p:spPr>
          <a:xfrm>
            <a:off x="3926034" y="1962045"/>
            <a:ext cx="1291932" cy="129192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42" name="Picture Placeholder 24"/>
          <p:cNvSpPr>
            <a:spLocks noGrp="1" noChangeAspect="1"/>
          </p:cNvSpPr>
          <p:nvPr>
            <p:ph type="pic" sz="quarter" idx="53" hasCustomPrompt="1"/>
          </p:nvPr>
        </p:nvSpPr>
        <p:spPr>
          <a:xfrm>
            <a:off x="5675688" y="1962045"/>
            <a:ext cx="1291932" cy="129192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43" name="Picture Placeholder 24"/>
          <p:cNvSpPr>
            <a:spLocks noGrp="1" noChangeAspect="1"/>
          </p:cNvSpPr>
          <p:nvPr>
            <p:ph type="pic" sz="quarter" idx="54" hasCustomPrompt="1"/>
          </p:nvPr>
        </p:nvSpPr>
        <p:spPr>
          <a:xfrm>
            <a:off x="7336601" y="1962045"/>
            <a:ext cx="1291932" cy="129192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</p:spTree>
    <p:extLst>
      <p:ext uri="{BB962C8B-B14F-4D97-AF65-F5344CB8AC3E}">
        <p14:creationId xmlns:p14="http://schemas.microsoft.com/office/powerpoint/2010/main" val="4293776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73164" y="410296"/>
            <a:ext cx="4606372" cy="1348326"/>
          </a:xfrm>
        </p:spPr>
        <p:txBody>
          <a:bodyPr anchor="b" anchorCtr="0">
            <a:noAutofit/>
          </a:bodyPr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US"/>
              <a:t>Q&amp;A or Thank You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3741647" y="1939062"/>
            <a:ext cx="4955659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3673167" y="2069602"/>
            <a:ext cx="2556648" cy="353860"/>
          </a:xfrm>
          <a:prstGeom prst="rect">
            <a:avLst/>
          </a:prstGeom>
          <a:solidFill>
            <a:srgbClr val="FFFFFF">
              <a:alpha val="59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en-US" b="1" err="1">
                <a:solidFill>
                  <a:srgbClr val="333333"/>
                </a:solidFill>
              </a:rPr>
              <a:t>globalpst.org</a:t>
            </a:r>
            <a:r>
              <a:rPr lang="en-US" b="1">
                <a:solidFill>
                  <a:srgbClr val="333333"/>
                </a:solidFill>
              </a:rPr>
              <a:t>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17ABF4-93EE-3540-9779-B70A64B3BB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1193" y="3609349"/>
            <a:ext cx="2481605" cy="126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16789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Half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0" y="2"/>
            <a:ext cx="9144000" cy="2682875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r">
              <a:buNone/>
              <a:defRPr sz="1600"/>
            </a:lvl1pPr>
          </a:lstStyle>
          <a:p>
            <a:r>
              <a:rPr lang="en-US"/>
              <a:t>Insert a large image here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50" hasCustomPrompt="1"/>
          </p:nvPr>
        </p:nvSpPr>
        <p:spPr>
          <a:xfrm>
            <a:off x="479426" y="2968627"/>
            <a:ext cx="8267686" cy="173831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/>
            </a:lvl1pPr>
            <a:lvl2pPr marL="457178" indent="0">
              <a:buNone/>
              <a:defRPr sz="2000"/>
            </a:lvl2pPr>
            <a:lvl3pPr marL="914355" indent="0">
              <a:buNone/>
              <a:defRPr sz="20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</a:lstStyle>
          <a:p>
            <a:pPr lvl="0"/>
            <a:r>
              <a:rPr lang="en-US"/>
              <a:t>Short Slide Summary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2180289"/>
            <a:ext cx="4936982" cy="509370"/>
          </a:xfrm>
        </p:spPr>
        <p:txBody>
          <a:bodyPr lIns="274320" tIns="91440" bIns="45720">
            <a:spAutoFit/>
          </a:bodyPr>
          <a:lstStyle>
            <a:lvl1pPr algn="l">
              <a:defRPr/>
            </a:lvl1pPr>
          </a:lstStyle>
          <a:p>
            <a:pPr lvl="0"/>
            <a:r>
              <a:rPr lang="en-US"/>
              <a:t>Title: Content Slide</a:t>
            </a:r>
          </a:p>
        </p:txBody>
      </p:sp>
    </p:spTree>
    <p:extLst>
      <p:ext uri="{BB962C8B-B14F-4D97-AF65-F5344CB8AC3E}">
        <p14:creationId xmlns:p14="http://schemas.microsoft.com/office/powerpoint/2010/main" val="260584973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- Multi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Photo Slide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457201" y="1391881"/>
            <a:ext cx="4123076" cy="2542392"/>
          </a:xfrm>
          <a:prstGeom prst="rect">
            <a:avLst/>
          </a:prstGeom>
        </p:spPr>
        <p:txBody>
          <a:bodyPr vert="horz"/>
          <a:lstStyle>
            <a:lvl1pPr marL="0" marR="0" indent="0" algn="l" defTabSz="4571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4" name="Text Placeholder 27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4090976"/>
            <a:ext cx="4123076" cy="727263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spcBef>
                <a:spcPts val="1000"/>
              </a:spcBef>
              <a:buFont typeface="Arial"/>
              <a:buNone/>
              <a:defRPr sz="1800" baseline="0"/>
            </a:lvl1pPr>
          </a:lstStyle>
          <a:p>
            <a:pPr lvl="0"/>
            <a:r>
              <a:rPr lang="en-US"/>
              <a:t>Description of the photo/image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22" hasCustomPrompt="1"/>
          </p:nvPr>
        </p:nvSpPr>
        <p:spPr>
          <a:xfrm>
            <a:off x="4825308" y="182880"/>
            <a:ext cx="3871998" cy="2095512"/>
          </a:xfrm>
          <a:prstGeom prst="rect">
            <a:avLst/>
          </a:prstGeom>
        </p:spPr>
        <p:txBody>
          <a:bodyPr vert="horz"/>
          <a:lstStyle>
            <a:lvl1pPr marL="0" marR="0" indent="0" algn="l" defTabSz="4571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4825308" y="2479948"/>
            <a:ext cx="3871998" cy="2338291"/>
          </a:xfrm>
          <a:prstGeom prst="rect">
            <a:avLst/>
          </a:prstGeom>
        </p:spPr>
        <p:txBody>
          <a:bodyPr vert="horz"/>
          <a:lstStyle>
            <a:lvl1pPr marL="0" marR="0" indent="0" algn="l" defTabSz="4571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52733188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73164" y="410296"/>
            <a:ext cx="4606372" cy="1348326"/>
          </a:xfrm>
        </p:spPr>
        <p:txBody>
          <a:bodyPr anchor="b" anchorCtr="0">
            <a:noAutofit/>
          </a:bodyPr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US"/>
              <a:t>Q&amp;A or Thank You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3741649" y="1939062"/>
            <a:ext cx="4955659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3673071" y="2588317"/>
            <a:ext cx="4607032" cy="336156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buNone/>
              <a:defRPr sz="1000" baseline="0"/>
            </a:lvl1pPr>
            <a:lvl2pPr marL="457178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Publication Number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3673169" y="2069604"/>
            <a:ext cx="2116667" cy="353860"/>
          </a:xfrm>
          <a:prstGeom prst="rect">
            <a:avLst/>
          </a:prstGeom>
          <a:solidFill>
            <a:srgbClr val="FFFFFF">
              <a:alpha val="59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en-US" sz="1800" b="1">
                <a:solidFill>
                  <a:srgbClr val="333333"/>
                </a:solidFill>
              </a:rPr>
              <a:t>  www.nrel.gov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F13A443-B9EC-D845-B6D9-AB36EFFEC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12770" y="4013200"/>
            <a:ext cx="24130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7054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 - Infographic 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40"/>
          </p:nvPr>
        </p:nvSpPr>
        <p:spPr>
          <a:xfrm>
            <a:off x="0" y="2476500"/>
            <a:ext cx="9144000" cy="1972236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</p:spPr>
        <p:txBody>
          <a:bodyPr vert="horz"/>
          <a:lstStyle>
            <a:lvl1pPr marL="0" indent="0" algn="ctr">
              <a:buNone/>
              <a:defRPr sz="100">
                <a:solidFill>
                  <a:srgbClr val="333333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68315" y="3590749"/>
            <a:ext cx="1336675" cy="692018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200" baseline="0">
                <a:solidFill>
                  <a:schemeClr val="tx1"/>
                </a:solidFill>
              </a:defRPr>
            </a:lvl1pPr>
            <a:lvl2pPr marL="342884" indent="0">
              <a:buNone/>
              <a:defRPr sz="1200"/>
            </a:lvl2pPr>
            <a:lvl3pPr marL="685766" indent="0">
              <a:buNone/>
              <a:defRPr sz="1200"/>
            </a:lvl3pPr>
            <a:lvl4pPr marL="1028649" indent="0">
              <a:buNone/>
              <a:defRPr sz="1200"/>
            </a:lvl4pPr>
            <a:lvl5pPr marL="1371532" indent="0">
              <a:buNone/>
              <a:defRPr sz="1200"/>
            </a:lvl5pPr>
          </a:lstStyle>
          <a:p>
            <a:pPr lvl="0"/>
            <a:r>
              <a:rPr lang="en-US"/>
              <a:t>Infographic information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468316" y="3026834"/>
            <a:ext cx="1336675" cy="54980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650" baseline="0">
                <a:solidFill>
                  <a:schemeClr val="tx1"/>
                </a:solidFill>
              </a:defRPr>
            </a:lvl1pPr>
            <a:lvl2pPr marL="342884" indent="0">
              <a:buNone/>
              <a:defRPr sz="1650">
                <a:solidFill>
                  <a:srgbClr val="8DC63F"/>
                </a:solidFill>
              </a:defRPr>
            </a:lvl2pPr>
            <a:lvl3pPr marL="685766" indent="0">
              <a:buNone/>
              <a:defRPr sz="1650">
                <a:solidFill>
                  <a:srgbClr val="8DC63F"/>
                </a:solidFill>
              </a:defRPr>
            </a:lvl3pPr>
            <a:lvl4pPr marL="1028649" indent="0">
              <a:buNone/>
              <a:defRPr sz="1650">
                <a:solidFill>
                  <a:srgbClr val="8DC63F"/>
                </a:solidFill>
              </a:defRPr>
            </a:lvl4pPr>
            <a:lvl5pPr marL="1371532" indent="0">
              <a:buNone/>
              <a:defRPr sz="1650">
                <a:solidFill>
                  <a:srgbClr val="8DC63F"/>
                </a:solidFill>
              </a:defRPr>
            </a:lvl5pPr>
          </a:lstStyle>
          <a:p>
            <a:pPr lvl="0"/>
            <a:r>
              <a:rPr lang="en-US"/>
              <a:t>Emphasis Text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2160708" y="3590749"/>
            <a:ext cx="1336675" cy="692018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200" baseline="0">
                <a:solidFill>
                  <a:schemeClr val="tx1"/>
                </a:solidFill>
              </a:defRPr>
            </a:lvl1pPr>
            <a:lvl2pPr marL="342884" indent="0">
              <a:buNone/>
              <a:defRPr sz="1200"/>
            </a:lvl2pPr>
            <a:lvl3pPr marL="685766" indent="0">
              <a:buNone/>
              <a:defRPr sz="1200"/>
            </a:lvl3pPr>
            <a:lvl4pPr marL="1028649" indent="0">
              <a:buNone/>
              <a:defRPr sz="1200"/>
            </a:lvl4pPr>
            <a:lvl5pPr marL="1371532" indent="0">
              <a:buNone/>
              <a:defRPr sz="1200"/>
            </a:lvl5pPr>
          </a:lstStyle>
          <a:p>
            <a:pPr lvl="0"/>
            <a:r>
              <a:rPr lang="en-US"/>
              <a:t>Infographic information goes here</a:t>
            </a:r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2160709" y="3026834"/>
            <a:ext cx="1336675" cy="54980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650" baseline="0">
                <a:solidFill>
                  <a:schemeClr val="tx1"/>
                </a:solidFill>
              </a:defRPr>
            </a:lvl1pPr>
            <a:lvl2pPr marL="342884" indent="0">
              <a:buNone/>
              <a:defRPr sz="1650">
                <a:solidFill>
                  <a:srgbClr val="8DC63F"/>
                </a:solidFill>
              </a:defRPr>
            </a:lvl2pPr>
            <a:lvl3pPr marL="685766" indent="0">
              <a:buNone/>
              <a:defRPr sz="1650">
                <a:solidFill>
                  <a:srgbClr val="8DC63F"/>
                </a:solidFill>
              </a:defRPr>
            </a:lvl3pPr>
            <a:lvl4pPr marL="1028649" indent="0">
              <a:buNone/>
              <a:defRPr sz="1650">
                <a:solidFill>
                  <a:srgbClr val="8DC63F"/>
                </a:solidFill>
              </a:defRPr>
            </a:lvl4pPr>
            <a:lvl5pPr marL="1371532" indent="0">
              <a:buNone/>
              <a:defRPr sz="1650">
                <a:solidFill>
                  <a:srgbClr val="8DC63F"/>
                </a:solidFill>
              </a:defRPr>
            </a:lvl5pPr>
          </a:lstStyle>
          <a:p>
            <a:pPr lvl="0"/>
            <a:r>
              <a:rPr lang="en-US"/>
              <a:t>Emphasis Text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3901078" y="3590749"/>
            <a:ext cx="1336675" cy="692018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200" baseline="0">
                <a:solidFill>
                  <a:schemeClr val="tx1"/>
                </a:solidFill>
              </a:defRPr>
            </a:lvl1pPr>
            <a:lvl2pPr marL="342884" indent="0">
              <a:buNone/>
              <a:defRPr sz="1200"/>
            </a:lvl2pPr>
            <a:lvl3pPr marL="685766" indent="0">
              <a:buNone/>
              <a:defRPr sz="1200"/>
            </a:lvl3pPr>
            <a:lvl4pPr marL="1028649" indent="0">
              <a:buNone/>
              <a:defRPr sz="1200"/>
            </a:lvl4pPr>
            <a:lvl5pPr marL="1371532" indent="0">
              <a:buNone/>
              <a:defRPr sz="1200"/>
            </a:lvl5pPr>
          </a:lstStyle>
          <a:p>
            <a:pPr lvl="0"/>
            <a:r>
              <a:rPr lang="en-US"/>
              <a:t>Infographic information goes here</a:t>
            </a:r>
          </a:p>
        </p:txBody>
      </p:sp>
      <p:sp>
        <p:nvSpPr>
          <p:cNvPr id="32" name="Text Placeholder 17"/>
          <p:cNvSpPr>
            <a:spLocks noGrp="1"/>
          </p:cNvSpPr>
          <p:nvPr>
            <p:ph type="body" sz="quarter" idx="23" hasCustomPrompt="1"/>
          </p:nvPr>
        </p:nvSpPr>
        <p:spPr>
          <a:xfrm>
            <a:off x="3901079" y="3026834"/>
            <a:ext cx="1336675" cy="54980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650" baseline="0">
                <a:solidFill>
                  <a:schemeClr val="tx1"/>
                </a:solidFill>
              </a:defRPr>
            </a:lvl1pPr>
            <a:lvl2pPr marL="342884" indent="0">
              <a:buNone/>
              <a:defRPr sz="1650">
                <a:solidFill>
                  <a:srgbClr val="8DC63F"/>
                </a:solidFill>
              </a:defRPr>
            </a:lvl2pPr>
            <a:lvl3pPr marL="685766" indent="0">
              <a:buNone/>
              <a:defRPr sz="1650">
                <a:solidFill>
                  <a:srgbClr val="8DC63F"/>
                </a:solidFill>
              </a:defRPr>
            </a:lvl3pPr>
            <a:lvl4pPr marL="1028649" indent="0">
              <a:buNone/>
              <a:defRPr sz="1650">
                <a:solidFill>
                  <a:srgbClr val="8DC63F"/>
                </a:solidFill>
              </a:defRPr>
            </a:lvl4pPr>
            <a:lvl5pPr marL="1371532" indent="0">
              <a:buNone/>
              <a:defRPr sz="1650">
                <a:solidFill>
                  <a:srgbClr val="8DC63F"/>
                </a:solidFill>
              </a:defRPr>
            </a:lvl5pPr>
          </a:lstStyle>
          <a:p>
            <a:pPr lvl="0"/>
            <a:r>
              <a:rPr lang="en-US"/>
              <a:t>Emphasis Text</a:t>
            </a: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5588493" y="3590749"/>
            <a:ext cx="1336675" cy="692018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200" baseline="0">
                <a:solidFill>
                  <a:schemeClr val="tx1"/>
                </a:solidFill>
              </a:defRPr>
            </a:lvl1pPr>
            <a:lvl2pPr marL="342884" indent="0">
              <a:buNone/>
              <a:defRPr sz="1200"/>
            </a:lvl2pPr>
            <a:lvl3pPr marL="685766" indent="0">
              <a:buNone/>
              <a:defRPr sz="1200"/>
            </a:lvl3pPr>
            <a:lvl4pPr marL="1028649" indent="0">
              <a:buNone/>
              <a:defRPr sz="1200"/>
            </a:lvl4pPr>
            <a:lvl5pPr marL="1371532" indent="0">
              <a:buNone/>
              <a:defRPr sz="1200"/>
            </a:lvl5pPr>
          </a:lstStyle>
          <a:p>
            <a:pPr lvl="0"/>
            <a:r>
              <a:rPr lang="en-US"/>
              <a:t>Infographic information goes here</a:t>
            </a:r>
          </a:p>
        </p:txBody>
      </p:sp>
      <p:sp>
        <p:nvSpPr>
          <p:cNvPr id="34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5588494" y="3026834"/>
            <a:ext cx="1336675" cy="54980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650" baseline="0">
                <a:solidFill>
                  <a:schemeClr val="tx1"/>
                </a:solidFill>
              </a:defRPr>
            </a:lvl1pPr>
            <a:lvl2pPr marL="342884" indent="0">
              <a:buNone/>
              <a:defRPr sz="1650">
                <a:solidFill>
                  <a:srgbClr val="8DC63F"/>
                </a:solidFill>
              </a:defRPr>
            </a:lvl2pPr>
            <a:lvl3pPr marL="685766" indent="0">
              <a:buNone/>
              <a:defRPr sz="1650">
                <a:solidFill>
                  <a:srgbClr val="8DC63F"/>
                </a:solidFill>
              </a:defRPr>
            </a:lvl3pPr>
            <a:lvl4pPr marL="1028649" indent="0">
              <a:buNone/>
              <a:defRPr sz="1650">
                <a:solidFill>
                  <a:srgbClr val="8DC63F"/>
                </a:solidFill>
              </a:defRPr>
            </a:lvl4pPr>
            <a:lvl5pPr marL="1371532" indent="0">
              <a:buNone/>
              <a:defRPr sz="1650">
                <a:solidFill>
                  <a:srgbClr val="8DC63F"/>
                </a:solidFill>
              </a:defRPr>
            </a:lvl5pPr>
          </a:lstStyle>
          <a:p>
            <a:pPr lvl="0"/>
            <a:r>
              <a:rPr lang="en-US"/>
              <a:t>Emphasis Text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7256748" y="3590749"/>
            <a:ext cx="1336675" cy="692018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200" baseline="0">
                <a:solidFill>
                  <a:schemeClr val="tx1"/>
                </a:solidFill>
              </a:defRPr>
            </a:lvl1pPr>
            <a:lvl2pPr marL="342884" indent="0">
              <a:buNone/>
              <a:defRPr sz="1200"/>
            </a:lvl2pPr>
            <a:lvl3pPr marL="685766" indent="0">
              <a:buNone/>
              <a:defRPr sz="1200"/>
            </a:lvl3pPr>
            <a:lvl4pPr marL="1028649" indent="0">
              <a:buNone/>
              <a:defRPr sz="1200"/>
            </a:lvl4pPr>
            <a:lvl5pPr marL="1371532" indent="0">
              <a:buNone/>
              <a:defRPr sz="1200"/>
            </a:lvl5pPr>
          </a:lstStyle>
          <a:p>
            <a:pPr lvl="0"/>
            <a:r>
              <a:rPr lang="en-US"/>
              <a:t>Infographic information goes here</a:t>
            </a:r>
          </a:p>
        </p:txBody>
      </p:sp>
      <p:sp>
        <p:nvSpPr>
          <p:cNvPr id="36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7256749" y="3026834"/>
            <a:ext cx="1336675" cy="54980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650" baseline="0">
                <a:solidFill>
                  <a:schemeClr val="tx1"/>
                </a:solidFill>
              </a:defRPr>
            </a:lvl1pPr>
            <a:lvl2pPr marL="342884" indent="0">
              <a:buNone/>
              <a:defRPr sz="1650">
                <a:solidFill>
                  <a:srgbClr val="8DC63F"/>
                </a:solidFill>
              </a:defRPr>
            </a:lvl2pPr>
            <a:lvl3pPr marL="685766" indent="0">
              <a:buNone/>
              <a:defRPr sz="1650">
                <a:solidFill>
                  <a:srgbClr val="8DC63F"/>
                </a:solidFill>
              </a:defRPr>
            </a:lvl3pPr>
            <a:lvl4pPr marL="1028649" indent="0">
              <a:buNone/>
              <a:defRPr sz="1650">
                <a:solidFill>
                  <a:srgbClr val="8DC63F"/>
                </a:solidFill>
              </a:defRPr>
            </a:lvl4pPr>
            <a:lvl5pPr marL="1371532" indent="0">
              <a:buNone/>
              <a:defRPr sz="1650">
                <a:solidFill>
                  <a:srgbClr val="8DC63F"/>
                </a:solidFill>
              </a:defRPr>
            </a:lvl5pPr>
          </a:lstStyle>
          <a:p>
            <a:pPr lvl="0"/>
            <a:r>
              <a:rPr lang="en-US"/>
              <a:t>Emphasis Text</a:t>
            </a:r>
          </a:p>
        </p:txBody>
      </p: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457202" y="0"/>
            <a:ext cx="3211689" cy="1716880"/>
          </a:xfrm>
        </p:spPr>
        <p:txBody>
          <a:bodyPr/>
          <a:lstStyle/>
          <a:p>
            <a:pPr lvl="0"/>
            <a:r>
              <a:rPr lang="en-US"/>
              <a:t>Messaging + Blue </a:t>
            </a:r>
            <a:r>
              <a:rPr lang="en-US" err="1"/>
              <a:t>Infographic</a:t>
            </a:r>
            <a:r>
              <a:rPr lang="en-US"/>
              <a:t> Content</a:t>
            </a:r>
          </a:p>
        </p:txBody>
      </p:sp>
      <p:sp>
        <p:nvSpPr>
          <p:cNvPr id="25" name="Picture Placeholder 24"/>
          <p:cNvSpPr>
            <a:spLocks noGrp="1" noChangeAspect="1"/>
          </p:cNvSpPr>
          <p:nvPr>
            <p:ph type="pic" sz="quarter" idx="50" hasCustomPrompt="1"/>
          </p:nvPr>
        </p:nvSpPr>
        <p:spPr>
          <a:xfrm>
            <a:off x="490683" y="1992027"/>
            <a:ext cx="1291932" cy="968946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9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27" name="Picture Placeholder 24"/>
          <p:cNvSpPr>
            <a:spLocks noGrp="1" noChangeAspect="1"/>
          </p:cNvSpPr>
          <p:nvPr>
            <p:ph type="pic" sz="quarter" idx="51" hasCustomPrompt="1"/>
          </p:nvPr>
        </p:nvSpPr>
        <p:spPr>
          <a:xfrm>
            <a:off x="2183076" y="1992027"/>
            <a:ext cx="1291932" cy="968946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9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28" name="Picture Placeholder 24"/>
          <p:cNvSpPr>
            <a:spLocks noGrp="1" noChangeAspect="1"/>
          </p:cNvSpPr>
          <p:nvPr>
            <p:ph type="pic" sz="quarter" idx="52" hasCustomPrompt="1"/>
          </p:nvPr>
        </p:nvSpPr>
        <p:spPr>
          <a:xfrm>
            <a:off x="3923446" y="1992027"/>
            <a:ext cx="1291932" cy="968946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9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29" name="Picture Placeholder 24"/>
          <p:cNvSpPr>
            <a:spLocks noGrp="1" noChangeAspect="1"/>
          </p:cNvSpPr>
          <p:nvPr>
            <p:ph type="pic" sz="quarter" idx="53" hasCustomPrompt="1"/>
          </p:nvPr>
        </p:nvSpPr>
        <p:spPr>
          <a:xfrm>
            <a:off x="5588490" y="1992027"/>
            <a:ext cx="1291932" cy="968946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9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7" name="Picture Placeholder 24"/>
          <p:cNvSpPr>
            <a:spLocks noGrp="1" noChangeAspect="1"/>
          </p:cNvSpPr>
          <p:nvPr>
            <p:ph type="pic" sz="quarter" idx="54" hasCustomPrompt="1"/>
          </p:nvPr>
        </p:nvSpPr>
        <p:spPr>
          <a:xfrm>
            <a:off x="7279116" y="1992027"/>
            <a:ext cx="1291932" cy="968946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9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</p:spTree>
    <p:extLst>
      <p:ext uri="{BB962C8B-B14F-4D97-AF65-F5344CB8AC3E}">
        <p14:creationId xmlns:p14="http://schemas.microsoft.com/office/powerpoint/2010/main" val="3373663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1">
  <p:cSld name="Section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Google Shape;671;p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56625" y="3502204"/>
            <a:ext cx="2830750" cy="432671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97"/>
          <p:cNvSpPr txBox="1">
            <a:spLocks noGrp="1"/>
          </p:cNvSpPr>
          <p:nvPr>
            <p:ph type="ctrTitle"/>
          </p:nvPr>
        </p:nvSpPr>
        <p:spPr>
          <a:xfrm>
            <a:off x="1143000" y="1421175"/>
            <a:ext cx="6858000" cy="50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entury Gothic"/>
              <a:buNone/>
              <a:defRPr sz="33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1800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Slide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Simple Slide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201" y="1371601"/>
            <a:ext cx="8120063" cy="33750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489616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5" t="13288" r="3423" b="57134"/>
          <a:stretch/>
        </p:blipFill>
        <p:spPr>
          <a:xfrm>
            <a:off x="2644346" y="387178"/>
            <a:ext cx="6334897" cy="3039762"/>
          </a:xfrm>
          <a:prstGeom prst="rect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</p:pic>
      <p:sp>
        <p:nvSpPr>
          <p:cNvPr id="3" name="TextBox 2"/>
          <p:cNvSpPr txBox="1"/>
          <p:nvPr userDrawn="1"/>
        </p:nvSpPr>
        <p:spPr>
          <a:xfrm>
            <a:off x="321275" y="222424"/>
            <a:ext cx="22406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i="1">
                <a:solidFill>
                  <a:srgbClr val="FF0000"/>
                </a:solidFill>
              </a:rPr>
              <a:t>PC Users:</a:t>
            </a:r>
          </a:p>
          <a:p>
            <a:pPr algn="l"/>
            <a:r>
              <a:rPr lang="en-US" sz="1800" i="1">
                <a:solidFill>
                  <a:srgbClr val="FF0000"/>
                </a:solidFill>
              </a:rPr>
              <a:t>Microsoft PowerPoint for Windows has default settings that continually compress images. To avoid loss</a:t>
            </a:r>
            <a:r>
              <a:rPr lang="en-US" sz="1800" i="1" baseline="0">
                <a:solidFill>
                  <a:srgbClr val="FF0000"/>
                </a:solidFill>
              </a:rPr>
              <a:t> of quality </a:t>
            </a:r>
            <a:r>
              <a:rPr lang="en-US" sz="1800" i="1">
                <a:solidFill>
                  <a:srgbClr val="FF0000"/>
                </a:solidFill>
              </a:rPr>
              <a:t>for photos and graphics within this presentation file,</a:t>
            </a:r>
            <a:r>
              <a:rPr lang="en-US" sz="1800" i="1" baseline="0">
                <a:solidFill>
                  <a:srgbClr val="FF0000"/>
                </a:solidFill>
              </a:rPr>
              <a:t> </a:t>
            </a:r>
            <a:r>
              <a:rPr lang="en-US" sz="1800" i="1">
                <a:solidFill>
                  <a:srgbClr val="FF0000"/>
                </a:solidFill>
              </a:rPr>
              <a:t>please follow these</a:t>
            </a:r>
            <a:r>
              <a:rPr lang="en-US" sz="1800" i="1" baseline="0">
                <a:solidFill>
                  <a:srgbClr val="FF0000"/>
                </a:solidFill>
              </a:rPr>
              <a:t> instructions </a:t>
            </a:r>
            <a:r>
              <a:rPr lang="en-US" sz="1800" i="1">
                <a:solidFill>
                  <a:srgbClr val="FF0000"/>
                </a:solidFill>
              </a:rPr>
              <a:t>to change your software settings.</a:t>
            </a:r>
            <a:endParaRPr lang="en-US" sz="1800"/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225017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736975" y="1252017"/>
            <a:ext cx="4322144" cy="1348326"/>
          </a:xfrm>
        </p:spPr>
        <p:txBody>
          <a:bodyPr anchor="b" anchorCtr="0">
            <a:noAutofit/>
          </a:bodyPr>
          <a:lstStyle>
            <a:lvl1pPr marL="0" indent="0">
              <a:buNone/>
              <a:defRPr sz="3000"/>
            </a:lvl1pPr>
          </a:lstStyle>
          <a:p>
            <a:pPr lvl="0"/>
            <a:r>
              <a:rPr lang="en-US"/>
              <a:t>Title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839857" y="2780783"/>
            <a:ext cx="4219263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3736976" y="2961484"/>
            <a:ext cx="4322763" cy="1101551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buNone/>
              <a:defRPr sz="1800" baseline="0"/>
            </a:lvl1pPr>
            <a:lvl2pPr marL="457189" indent="0">
              <a:buNone/>
              <a:defRPr/>
            </a:lvl2pPr>
            <a:lvl3pPr marL="914378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Presenter Name</a:t>
            </a:r>
          </a:p>
          <a:p>
            <a:pPr lvl="0"/>
            <a:r>
              <a:rPr lang="en-US"/>
              <a:t>Venue or Organization</a:t>
            </a:r>
          </a:p>
          <a:p>
            <a:pPr lvl="0"/>
            <a:r>
              <a:rPr lang="en-US"/>
              <a:t>Date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3528C9F-D43C-8E4B-8E26-1B7ED4C750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454" y="1"/>
            <a:ext cx="2331892" cy="109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438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6949" cy="51435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736975" y="1504827"/>
            <a:ext cx="5393498" cy="1095516"/>
          </a:xfrm>
          <a:solidFill>
            <a:schemeClr val="accent1">
              <a:alpha val="75000"/>
            </a:schemeClr>
          </a:solidFill>
        </p:spPr>
        <p:txBody>
          <a:bodyPr lIns="182880" tIns="137160" rIns="182880" bIns="137160" anchor="ctr" anchorCtr="0">
            <a:noAutofit/>
          </a:bodyPr>
          <a:lstStyle>
            <a:lvl1pPr marL="0" indent="0">
              <a:lnSpc>
                <a:spcPts val="2800"/>
              </a:lnSpc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3736976" y="2744788"/>
            <a:ext cx="4322763" cy="1101551"/>
          </a:xfrm>
          <a:solidFill>
            <a:schemeClr val="accent1">
              <a:alpha val="75000"/>
            </a:schemeClr>
          </a:solidFill>
        </p:spPr>
        <p:txBody>
          <a:bodyPr lIns="182880" tIns="137160" rIns="182880" bIns="137160" anchor="ctr" anchorCtr="0">
            <a:noAutofit/>
          </a:bodyPr>
          <a:lstStyle>
            <a:lvl1pPr marL="0" indent="0">
              <a:lnSpc>
                <a:spcPts val="1760"/>
              </a:lnSpc>
              <a:spcBef>
                <a:spcPts val="4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8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Presenter Name</a:t>
            </a:r>
          </a:p>
          <a:p>
            <a:pPr lvl="0"/>
            <a:r>
              <a:rPr lang="en-US"/>
              <a:t>Venue or Organization</a:t>
            </a:r>
          </a:p>
          <a:p>
            <a:pPr lvl="0"/>
            <a:r>
              <a:rPr lang="en-US"/>
              <a:t>Date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65B8CD2-BF47-094F-B614-5CEAE71B3F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7454" y="1"/>
            <a:ext cx="2331892" cy="109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328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4" y="0"/>
            <a:ext cx="9144000" cy="51435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736975" y="1504827"/>
            <a:ext cx="5393498" cy="1095516"/>
          </a:xfrm>
          <a:solidFill>
            <a:schemeClr val="accent1">
              <a:alpha val="75000"/>
            </a:schemeClr>
          </a:solidFill>
        </p:spPr>
        <p:txBody>
          <a:bodyPr lIns="182880" tIns="137160" rIns="182880" bIns="137160" anchor="ctr" anchorCtr="0">
            <a:noAutofit/>
          </a:bodyPr>
          <a:lstStyle>
            <a:lvl1pPr marL="0" indent="0">
              <a:lnSpc>
                <a:spcPts val="2800"/>
              </a:lnSpc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3736976" y="2744788"/>
            <a:ext cx="4322763" cy="1101551"/>
          </a:xfrm>
          <a:solidFill>
            <a:schemeClr val="accent1">
              <a:alpha val="75000"/>
            </a:schemeClr>
          </a:solidFill>
        </p:spPr>
        <p:txBody>
          <a:bodyPr lIns="182880" tIns="137160" rIns="182880" bIns="137160" anchor="ctr" anchorCtr="0">
            <a:noAutofit/>
          </a:bodyPr>
          <a:lstStyle>
            <a:lvl1pPr marL="0" indent="0">
              <a:lnSpc>
                <a:spcPts val="1760"/>
              </a:lnSpc>
              <a:spcBef>
                <a:spcPts val="4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8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Presenter Name</a:t>
            </a:r>
          </a:p>
          <a:p>
            <a:pPr lvl="0"/>
            <a:r>
              <a:rPr lang="en-US"/>
              <a:t>Venue or Organization</a:t>
            </a:r>
          </a:p>
          <a:p>
            <a:pPr lvl="0"/>
            <a:r>
              <a:rPr lang="en-US"/>
              <a:t>Date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21FBE40-03AF-2040-B470-29B21F4E35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7454" y="1"/>
            <a:ext cx="2331892" cy="109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9120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tock-505476426_FlareFre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515112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736975" y="1504827"/>
            <a:ext cx="5393498" cy="1095516"/>
          </a:xfrm>
          <a:solidFill>
            <a:schemeClr val="accent1">
              <a:alpha val="75000"/>
            </a:schemeClr>
          </a:solidFill>
        </p:spPr>
        <p:txBody>
          <a:bodyPr lIns="182880" tIns="137160" rIns="182880" bIns="137160" anchor="ctr" anchorCtr="0">
            <a:noAutofit/>
          </a:bodyPr>
          <a:lstStyle>
            <a:lvl1pPr marL="0" indent="0">
              <a:lnSpc>
                <a:spcPts val="2800"/>
              </a:lnSpc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3736976" y="2744788"/>
            <a:ext cx="4322763" cy="1101551"/>
          </a:xfrm>
          <a:solidFill>
            <a:schemeClr val="accent1">
              <a:alpha val="75000"/>
            </a:schemeClr>
          </a:solidFill>
        </p:spPr>
        <p:txBody>
          <a:bodyPr lIns="182880" tIns="137160" rIns="182880" bIns="137160" anchor="ctr" anchorCtr="0">
            <a:noAutofit/>
          </a:bodyPr>
          <a:lstStyle>
            <a:lvl1pPr marL="0" indent="0">
              <a:lnSpc>
                <a:spcPts val="1760"/>
              </a:lnSpc>
              <a:spcBef>
                <a:spcPts val="4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8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Presenter Name</a:t>
            </a:r>
          </a:p>
          <a:p>
            <a:pPr lvl="0"/>
            <a:r>
              <a:rPr lang="en-US"/>
              <a:t>Venue or Organization</a:t>
            </a:r>
          </a:p>
          <a:p>
            <a:pPr lvl="0"/>
            <a:r>
              <a:rPr lang="en-US"/>
              <a:t>Date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7876295-9728-A943-A66A-D4797EDDAE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7454" y="1"/>
            <a:ext cx="2331892" cy="109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77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927D48A-21D6-AD49-8E25-54F3EAB134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505" y="78130"/>
            <a:ext cx="2481605" cy="1261144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-1" y="2302626"/>
            <a:ext cx="5636029" cy="1999874"/>
          </a:xfrm>
          <a:solidFill>
            <a:schemeClr val="accent1"/>
          </a:solidFill>
        </p:spPr>
        <p:txBody>
          <a:bodyPr lIns="704088" anchor="ctr" anchorCtr="0">
            <a:no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802283" y="2303337"/>
            <a:ext cx="3341717" cy="2002655"/>
          </a:xfrm>
          <a:solidFill>
            <a:schemeClr val="accent1"/>
          </a:solidFill>
        </p:spPr>
        <p:txBody>
          <a:bodyPr lIns="365760" anchor="ctr" anchorCtr="0">
            <a:noAutofit/>
          </a:bodyPr>
          <a:lstStyle>
            <a:lvl1pPr marL="0" indent="0">
              <a:spcBef>
                <a:spcPts val="4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Presenter Name</a:t>
            </a:r>
          </a:p>
          <a:p>
            <a:pPr lvl="0"/>
            <a:r>
              <a:rPr lang="en-US"/>
              <a:t>Venue or Organization</a:t>
            </a:r>
          </a:p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218918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45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Slide - An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57199" y="1"/>
            <a:ext cx="8236857" cy="776514"/>
          </a:xfrm>
        </p:spPr>
        <p:txBody>
          <a:bodyPr/>
          <a:lstStyle/>
          <a:p>
            <a:r>
              <a:rPr lang="en-US"/>
              <a:t>Simple Slide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796165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Slide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Simple Slide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201" y="1371601"/>
            <a:ext cx="8120063" cy="33750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8834505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Slide -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1"/>
            <a:ext cx="5936343" cy="907143"/>
          </a:xfrm>
        </p:spPr>
        <p:txBody>
          <a:bodyPr/>
          <a:lstStyle/>
          <a:p>
            <a:r>
              <a:rPr lang="en-US"/>
              <a:t>Simple Slide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201" y="1124858"/>
            <a:ext cx="8120063" cy="36217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666585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1" y="2148572"/>
            <a:ext cx="8120063" cy="536572"/>
          </a:xfr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/>
              <a:t>Blank Slide for Any Content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0495646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Slide -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"/>
            <a:ext cx="3214914" cy="1200151"/>
          </a:xfrm>
        </p:spPr>
        <p:txBody>
          <a:bodyPr/>
          <a:lstStyle/>
          <a:p>
            <a:r>
              <a:rPr lang="en-US"/>
              <a:t>Contents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83662" y="138719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68314" y="1387199"/>
            <a:ext cx="431573" cy="389572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1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983662" y="177677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983662" y="1866533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68314" y="1866533"/>
            <a:ext cx="431573" cy="389572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2</a:t>
            </a:r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983662" y="22561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983662" y="2351090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68314" y="2351090"/>
            <a:ext cx="431573" cy="389572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3</a:t>
            </a:r>
          </a:p>
        </p:txBody>
      </p:sp>
      <p:cxnSp>
        <p:nvCxnSpPr>
          <p:cNvPr id="44" name="Straight Connector 43"/>
          <p:cNvCxnSpPr/>
          <p:nvPr userDrawn="1"/>
        </p:nvCxnSpPr>
        <p:spPr>
          <a:xfrm>
            <a:off x="983662" y="274066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983662" y="2836648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468314" y="2836648"/>
            <a:ext cx="431573" cy="389572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4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983662" y="322622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983662" y="3328433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68314" y="3328433"/>
            <a:ext cx="431573" cy="389572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5</a:t>
            </a:r>
          </a:p>
        </p:txBody>
      </p:sp>
      <p:cxnSp>
        <p:nvCxnSpPr>
          <p:cNvPr id="54" name="Straight Connector 53"/>
          <p:cNvCxnSpPr/>
          <p:nvPr userDrawn="1"/>
        </p:nvCxnSpPr>
        <p:spPr>
          <a:xfrm>
            <a:off x="983662" y="37180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983662" y="3813992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468314" y="3813992"/>
            <a:ext cx="431573" cy="389572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6</a:t>
            </a:r>
          </a:p>
        </p:txBody>
      </p:sp>
      <p:cxnSp>
        <p:nvCxnSpPr>
          <p:cNvPr id="57" name="Straight Connector 56"/>
          <p:cNvCxnSpPr/>
          <p:nvPr userDrawn="1"/>
        </p:nvCxnSpPr>
        <p:spPr>
          <a:xfrm>
            <a:off x="983662" y="4203563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983662" y="429954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9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468314" y="4299549"/>
            <a:ext cx="431573" cy="389572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7</a:t>
            </a:r>
          </a:p>
        </p:txBody>
      </p:sp>
      <p:cxnSp>
        <p:nvCxnSpPr>
          <p:cNvPr id="60" name="Straight Connector 59"/>
          <p:cNvCxnSpPr/>
          <p:nvPr userDrawn="1"/>
        </p:nvCxnSpPr>
        <p:spPr>
          <a:xfrm>
            <a:off x="983662" y="468912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15556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"/>
            <a:ext cx="3214914" cy="1200151"/>
          </a:xfrm>
        </p:spPr>
        <p:txBody>
          <a:bodyPr/>
          <a:lstStyle/>
          <a:p>
            <a:r>
              <a:rPr lang="en-US"/>
              <a:t>Contents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83662" y="138719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68314" y="1387199"/>
            <a:ext cx="431573" cy="389572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1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983662" y="177677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983662" y="1866533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68314" y="1873559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2</a:t>
            </a:r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983662" y="22561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983662" y="2351090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68314" y="2358116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3</a:t>
            </a:r>
          </a:p>
        </p:txBody>
      </p:sp>
      <p:cxnSp>
        <p:nvCxnSpPr>
          <p:cNvPr id="44" name="Straight Connector 43"/>
          <p:cNvCxnSpPr/>
          <p:nvPr userDrawn="1"/>
        </p:nvCxnSpPr>
        <p:spPr>
          <a:xfrm>
            <a:off x="983662" y="274066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983662" y="2836648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468314" y="2843675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4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983662" y="322622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983662" y="3328433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68314" y="3335459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5</a:t>
            </a:r>
          </a:p>
        </p:txBody>
      </p:sp>
      <p:cxnSp>
        <p:nvCxnSpPr>
          <p:cNvPr id="54" name="Straight Connector 53"/>
          <p:cNvCxnSpPr/>
          <p:nvPr userDrawn="1"/>
        </p:nvCxnSpPr>
        <p:spPr>
          <a:xfrm>
            <a:off x="983662" y="37180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983662" y="3813992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468314" y="3813992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6</a:t>
            </a:r>
          </a:p>
        </p:txBody>
      </p:sp>
      <p:cxnSp>
        <p:nvCxnSpPr>
          <p:cNvPr id="57" name="Straight Connector 56"/>
          <p:cNvCxnSpPr/>
          <p:nvPr userDrawn="1"/>
        </p:nvCxnSpPr>
        <p:spPr>
          <a:xfrm>
            <a:off x="983662" y="4203563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983662" y="429954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9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468314" y="4299549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7</a:t>
            </a:r>
          </a:p>
        </p:txBody>
      </p:sp>
      <p:cxnSp>
        <p:nvCxnSpPr>
          <p:cNvPr id="60" name="Straight Connector 59"/>
          <p:cNvCxnSpPr/>
          <p:nvPr userDrawn="1"/>
        </p:nvCxnSpPr>
        <p:spPr>
          <a:xfrm>
            <a:off x="983662" y="468912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60138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"/>
            <a:ext cx="3214914" cy="1200151"/>
          </a:xfrm>
        </p:spPr>
        <p:txBody>
          <a:bodyPr/>
          <a:lstStyle/>
          <a:p>
            <a:r>
              <a:rPr lang="en-US"/>
              <a:t>Contents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83662" y="138719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68314" y="1387199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1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983662" y="177677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983662" y="1866533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68314" y="1866533"/>
            <a:ext cx="431573" cy="389572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2</a:t>
            </a:r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983662" y="22561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983662" y="2351090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68314" y="2351090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3</a:t>
            </a:r>
          </a:p>
        </p:txBody>
      </p:sp>
      <p:cxnSp>
        <p:nvCxnSpPr>
          <p:cNvPr id="44" name="Straight Connector 43"/>
          <p:cNvCxnSpPr/>
          <p:nvPr userDrawn="1"/>
        </p:nvCxnSpPr>
        <p:spPr>
          <a:xfrm>
            <a:off x="983662" y="274066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983662" y="2836648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468314" y="2836648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4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983662" y="322622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983662" y="3328433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68314" y="3328433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5</a:t>
            </a:r>
          </a:p>
        </p:txBody>
      </p:sp>
      <p:cxnSp>
        <p:nvCxnSpPr>
          <p:cNvPr id="54" name="Straight Connector 53"/>
          <p:cNvCxnSpPr/>
          <p:nvPr userDrawn="1"/>
        </p:nvCxnSpPr>
        <p:spPr>
          <a:xfrm>
            <a:off x="983662" y="37180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983662" y="3813992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468314" y="3813992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6</a:t>
            </a:r>
          </a:p>
        </p:txBody>
      </p:sp>
      <p:cxnSp>
        <p:nvCxnSpPr>
          <p:cNvPr id="57" name="Straight Connector 56"/>
          <p:cNvCxnSpPr/>
          <p:nvPr userDrawn="1"/>
        </p:nvCxnSpPr>
        <p:spPr>
          <a:xfrm>
            <a:off x="983662" y="4203563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983662" y="429954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9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468314" y="4299549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7</a:t>
            </a:r>
          </a:p>
        </p:txBody>
      </p:sp>
      <p:cxnSp>
        <p:nvCxnSpPr>
          <p:cNvPr id="60" name="Straight Connector 59"/>
          <p:cNvCxnSpPr/>
          <p:nvPr userDrawn="1"/>
        </p:nvCxnSpPr>
        <p:spPr>
          <a:xfrm>
            <a:off x="983662" y="468912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57572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Sl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"/>
            <a:ext cx="3214914" cy="1200151"/>
          </a:xfrm>
        </p:spPr>
        <p:txBody>
          <a:bodyPr/>
          <a:lstStyle/>
          <a:p>
            <a:r>
              <a:rPr lang="en-US"/>
              <a:t>Contents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83662" y="138719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68314" y="1387199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1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983662" y="177677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983662" y="1866533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68314" y="1866533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2</a:t>
            </a:r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983662" y="22561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983662" y="2351090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68314" y="2351090"/>
            <a:ext cx="431573" cy="389572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3</a:t>
            </a:r>
          </a:p>
        </p:txBody>
      </p:sp>
      <p:cxnSp>
        <p:nvCxnSpPr>
          <p:cNvPr id="44" name="Straight Connector 43"/>
          <p:cNvCxnSpPr/>
          <p:nvPr userDrawn="1"/>
        </p:nvCxnSpPr>
        <p:spPr>
          <a:xfrm>
            <a:off x="983662" y="274066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983662" y="2836648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468314" y="2836648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4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983662" y="322622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983662" y="3328433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68314" y="3328433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5</a:t>
            </a:r>
          </a:p>
        </p:txBody>
      </p:sp>
      <p:cxnSp>
        <p:nvCxnSpPr>
          <p:cNvPr id="54" name="Straight Connector 53"/>
          <p:cNvCxnSpPr/>
          <p:nvPr userDrawn="1"/>
        </p:nvCxnSpPr>
        <p:spPr>
          <a:xfrm>
            <a:off x="983662" y="37180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983662" y="3813992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468314" y="3813992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6</a:t>
            </a:r>
          </a:p>
        </p:txBody>
      </p:sp>
      <p:cxnSp>
        <p:nvCxnSpPr>
          <p:cNvPr id="57" name="Straight Connector 56"/>
          <p:cNvCxnSpPr/>
          <p:nvPr userDrawn="1"/>
        </p:nvCxnSpPr>
        <p:spPr>
          <a:xfrm>
            <a:off x="983662" y="4203563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983662" y="429954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9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468314" y="4299549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7</a:t>
            </a:r>
          </a:p>
        </p:txBody>
      </p:sp>
      <p:cxnSp>
        <p:nvCxnSpPr>
          <p:cNvPr id="60" name="Straight Connector 59"/>
          <p:cNvCxnSpPr/>
          <p:nvPr userDrawn="1"/>
        </p:nvCxnSpPr>
        <p:spPr>
          <a:xfrm>
            <a:off x="983662" y="468912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84892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Slide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"/>
            <a:ext cx="3214914" cy="1200151"/>
          </a:xfrm>
        </p:spPr>
        <p:txBody>
          <a:bodyPr/>
          <a:lstStyle/>
          <a:p>
            <a:r>
              <a:rPr lang="en-US"/>
              <a:t>Contents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83662" y="138719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68314" y="1387199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1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983662" y="177677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983662" y="1866533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68314" y="1866533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2</a:t>
            </a:r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983662" y="22561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983662" y="2351090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68314" y="2351090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3</a:t>
            </a:r>
          </a:p>
        </p:txBody>
      </p:sp>
      <p:cxnSp>
        <p:nvCxnSpPr>
          <p:cNvPr id="44" name="Straight Connector 43"/>
          <p:cNvCxnSpPr/>
          <p:nvPr userDrawn="1"/>
        </p:nvCxnSpPr>
        <p:spPr>
          <a:xfrm>
            <a:off x="983662" y="274066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983662" y="2836648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468314" y="2836648"/>
            <a:ext cx="431573" cy="389572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4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983662" y="322622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983662" y="3328433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68314" y="3328433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5</a:t>
            </a:r>
          </a:p>
        </p:txBody>
      </p:sp>
      <p:cxnSp>
        <p:nvCxnSpPr>
          <p:cNvPr id="54" name="Straight Connector 53"/>
          <p:cNvCxnSpPr/>
          <p:nvPr userDrawn="1"/>
        </p:nvCxnSpPr>
        <p:spPr>
          <a:xfrm>
            <a:off x="983662" y="37180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983662" y="3813992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468314" y="3813992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6</a:t>
            </a:r>
          </a:p>
        </p:txBody>
      </p:sp>
      <p:cxnSp>
        <p:nvCxnSpPr>
          <p:cNvPr id="57" name="Straight Connector 56"/>
          <p:cNvCxnSpPr/>
          <p:nvPr userDrawn="1"/>
        </p:nvCxnSpPr>
        <p:spPr>
          <a:xfrm>
            <a:off x="983662" y="4203563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983662" y="429954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9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468314" y="4299549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7</a:t>
            </a:r>
          </a:p>
        </p:txBody>
      </p:sp>
      <p:cxnSp>
        <p:nvCxnSpPr>
          <p:cNvPr id="60" name="Straight Connector 59"/>
          <p:cNvCxnSpPr/>
          <p:nvPr userDrawn="1"/>
        </p:nvCxnSpPr>
        <p:spPr>
          <a:xfrm>
            <a:off x="983662" y="468912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55434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Slide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"/>
            <a:ext cx="3214914" cy="1200151"/>
          </a:xfrm>
        </p:spPr>
        <p:txBody>
          <a:bodyPr/>
          <a:lstStyle/>
          <a:p>
            <a:r>
              <a:rPr lang="en-US"/>
              <a:t>Contents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83662" y="138719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68314" y="1387199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1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983662" y="177677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983662" y="1866533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68314" y="1866533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2</a:t>
            </a:r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983662" y="22561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983662" y="2351090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68314" y="2351090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3</a:t>
            </a:r>
          </a:p>
        </p:txBody>
      </p:sp>
      <p:cxnSp>
        <p:nvCxnSpPr>
          <p:cNvPr id="44" name="Straight Connector 43"/>
          <p:cNvCxnSpPr/>
          <p:nvPr userDrawn="1"/>
        </p:nvCxnSpPr>
        <p:spPr>
          <a:xfrm>
            <a:off x="983662" y="274066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983662" y="2836648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468314" y="2836648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4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983662" y="322622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983662" y="3328433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68314" y="3328433"/>
            <a:ext cx="431573" cy="389572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5</a:t>
            </a:r>
          </a:p>
        </p:txBody>
      </p:sp>
      <p:cxnSp>
        <p:nvCxnSpPr>
          <p:cNvPr id="54" name="Straight Connector 53"/>
          <p:cNvCxnSpPr/>
          <p:nvPr userDrawn="1"/>
        </p:nvCxnSpPr>
        <p:spPr>
          <a:xfrm>
            <a:off x="983662" y="37180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983662" y="3813992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468314" y="3813992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6</a:t>
            </a:r>
          </a:p>
        </p:txBody>
      </p:sp>
      <p:cxnSp>
        <p:nvCxnSpPr>
          <p:cNvPr id="57" name="Straight Connector 56"/>
          <p:cNvCxnSpPr/>
          <p:nvPr userDrawn="1"/>
        </p:nvCxnSpPr>
        <p:spPr>
          <a:xfrm>
            <a:off x="983662" y="4203563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983662" y="429954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9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468314" y="4299549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7</a:t>
            </a:r>
          </a:p>
        </p:txBody>
      </p:sp>
      <p:cxnSp>
        <p:nvCxnSpPr>
          <p:cNvPr id="60" name="Straight Connector 59"/>
          <p:cNvCxnSpPr/>
          <p:nvPr userDrawn="1"/>
        </p:nvCxnSpPr>
        <p:spPr>
          <a:xfrm>
            <a:off x="983662" y="468912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6703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Slide - An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9143999" cy="936624"/>
          </a:xfrm>
        </p:spPr>
        <p:txBody>
          <a:bodyPr/>
          <a:lstStyle/>
          <a:p>
            <a:r>
              <a:rPr lang="en-US"/>
              <a:t>Simple Slide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1F6B93-E163-814D-9598-C2B6AE0557A9}"/>
              </a:ext>
            </a:extLst>
          </p:cNvPr>
          <p:cNvSpPr txBox="1"/>
          <p:nvPr userDrawn="1"/>
        </p:nvSpPr>
        <p:spPr>
          <a:xfrm>
            <a:off x="6059837" y="4840514"/>
            <a:ext cx="29313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Global Power System Transformation Consortium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 smtClean="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9D68A74C-8F04-6641-8511-AB4D28EB2E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8150" y="1173018"/>
            <a:ext cx="8322590" cy="35736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50096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Slide -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"/>
            <a:ext cx="3214914" cy="1200151"/>
          </a:xfrm>
        </p:spPr>
        <p:txBody>
          <a:bodyPr/>
          <a:lstStyle/>
          <a:p>
            <a:r>
              <a:rPr lang="en-US"/>
              <a:t>Contents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83662" y="138719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68314" y="1387199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1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983662" y="177677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983662" y="1866533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68314" y="1866533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2</a:t>
            </a:r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983662" y="22561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983662" y="2351090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68314" y="2351090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3</a:t>
            </a:r>
          </a:p>
        </p:txBody>
      </p:sp>
      <p:cxnSp>
        <p:nvCxnSpPr>
          <p:cNvPr id="44" name="Straight Connector 43"/>
          <p:cNvCxnSpPr/>
          <p:nvPr userDrawn="1"/>
        </p:nvCxnSpPr>
        <p:spPr>
          <a:xfrm>
            <a:off x="983662" y="274066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983662" y="2836648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468314" y="2836648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4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983662" y="322622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983662" y="3328433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68314" y="3328433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5</a:t>
            </a:r>
          </a:p>
        </p:txBody>
      </p:sp>
      <p:cxnSp>
        <p:nvCxnSpPr>
          <p:cNvPr id="54" name="Straight Connector 53"/>
          <p:cNvCxnSpPr/>
          <p:nvPr userDrawn="1"/>
        </p:nvCxnSpPr>
        <p:spPr>
          <a:xfrm>
            <a:off x="983662" y="37180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983662" y="3813992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468314" y="3813992"/>
            <a:ext cx="431573" cy="389572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6</a:t>
            </a:r>
          </a:p>
        </p:txBody>
      </p:sp>
      <p:cxnSp>
        <p:nvCxnSpPr>
          <p:cNvPr id="57" name="Straight Connector 56"/>
          <p:cNvCxnSpPr/>
          <p:nvPr userDrawn="1"/>
        </p:nvCxnSpPr>
        <p:spPr>
          <a:xfrm>
            <a:off x="983662" y="4203563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983662" y="429954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9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468314" y="4299549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7</a:t>
            </a:r>
          </a:p>
        </p:txBody>
      </p:sp>
      <p:cxnSp>
        <p:nvCxnSpPr>
          <p:cNvPr id="60" name="Straight Connector 59"/>
          <p:cNvCxnSpPr/>
          <p:nvPr userDrawn="1"/>
        </p:nvCxnSpPr>
        <p:spPr>
          <a:xfrm>
            <a:off x="983662" y="468912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57410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Slide -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"/>
            <a:ext cx="3214914" cy="1200151"/>
          </a:xfrm>
        </p:spPr>
        <p:txBody>
          <a:bodyPr/>
          <a:lstStyle/>
          <a:p>
            <a:r>
              <a:rPr lang="en-US"/>
              <a:t>Contents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83662" y="138719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68314" y="1387199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1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983662" y="177677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983662" y="1866533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68314" y="1866533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2</a:t>
            </a:r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983662" y="22561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983662" y="2351090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68314" y="2351090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3</a:t>
            </a:r>
          </a:p>
        </p:txBody>
      </p:sp>
      <p:cxnSp>
        <p:nvCxnSpPr>
          <p:cNvPr id="44" name="Straight Connector 43"/>
          <p:cNvCxnSpPr/>
          <p:nvPr userDrawn="1"/>
        </p:nvCxnSpPr>
        <p:spPr>
          <a:xfrm>
            <a:off x="983662" y="274066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983662" y="2836648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468314" y="2836648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4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983662" y="322622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983662" y="3328433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68314" y="3328433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5</a:t>
            </a:r>
          </a:p>
        </p:txBody>
      </p:sp>
      <p:cxnSp>
        <p:nvCxnSpPr>
          <p:cNvPr id="54" name="Straight Connector 53"/>
          <p:cNvCxnSpPr/>
          <p:nvPr userDrawn="1"/>
        </p:nvCxnSpPr>
        <p:spPr>
          <a:xfrm>
            <a:off x="983662" y="37180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983662" y="3813992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468314" y="3813992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6</a:t>
            </a:r>
          </a:p>
        </p:txBody>
      </p:sp>
      <p:cxnSp>
        <p:nvCxnSpPr>
          <p:cNvPr id="57" name="Straight Connector 56"/>
          <p:cNvCxnSpPr/>
          <p:nvPr userDrawn="1"/>
        </p:nvCxnSpPr>
        <p:spPr>
          <a:xfrm>
            <a:off x="983662" y="4203563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983662" y="429954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9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468314" y="4299549"/>
            <a:ext cx="431573" cy="389572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en-US"/>
              <a:t>7</a:t>
            </a:r>
          </a:p>
        </p:txBody>
      </p:sp>
      <p:cxnSp>
        <p:nvCxnSpPr>
          <p:cNvPr id="60" name="Straight Connector 59"/>
          <p:cNvCxnSpPr/>
          <p:nvPr userDrawn="1"/>
        </p:nvCxnSpPr>
        <p:spPr>
          <a:xfrm>
            <a:off x="983662" y="468912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69773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67454" y="1252017"/>
            <a:ext cx="3952146" cy="1348326"/>
          </a:xfrm>
        </p:spPr>
        <p:txBody>
          <a:bodyPr anchor="b" anchorCtr="0">
            <a:noAutofit/>
          </a:bodyPr>
          <a:lstStyle>
            <a:lvl1pPr marL="0" indent="0">
              <a:buNone/>
              <a:defRPr sz="3000"/>
            </a:lvl1pPr>
          </a:lstStyle>
          <a:p>
            <a:pPr lvl="0"/>
            <a:r>
              <a:rPr lang="en-US"/>
              <a:t>Transition Slide Title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570335" y="2780783"/>
            <a:ext cx="4574979" cy="0"/>
          </a:xfrm>
          <a:prstGeom prst="line">
            <a:avLst/>
          </a:prstGeom>
          <a:ln w="28575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467455" y="2961484"/>
            <a:ext cx="3952712" cy="1101551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buNone/>
              <a:defRPr sz="1800" baseline="0"/>
            </a:lvl1pPr>
            <a:lvl2pPr marL="457189" indent="0">
              <a:buNone/>
              <a:defRPr/>
            </a:lvl2pPr>
            <a:lvl3pPr marL="914378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Subtitle or additional text</a:t>
            </a:r>
          </a:p>
        </p:txBody>
      </p:sp>
    </p:spTree>
    <p:extLst>
      <p:ext uri="{BB962C8B-B14F-4D97-AF65-F5344CB8AC3E}">
        <p14:creationId xmlns:p14="http://schemas.microsoft.com/office/powerpoint/2010/main" val="21220764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67454" y="1252017"/>
            <a:ext cx="3952146" cy="1348326"/>
          </a:xfrm>
        </p:spPr>
        <p:txBody>
          <a:bodyPr anchor="b" anchorCtr="0">
            <a:noAutofit/>
          </a:bodyPr>
          <a:lstStyle>
            <a:lvl1pPr marL="0" indent="0">
              <a:buNone/>
              <a:defRPr sz="3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Transition Slide Title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570335" y="2780783"/>
            <a:ext cx="4574979" cy="0"/>
          </a:xfrm>
          <a:prstGeom prst="line">
            <a:avLst/>
          </a:pr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467455" y="2961484"/>
            <a:ext cx="3952712" cy="1101551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buNone/>
              <a:defRPr sz="1800" baseline="0">
                <a:solidFill>
                  <a:srgbClr val="FFFFFF"/>
                </a:solidFill>
              </a:defRPr>
            </a:lvl1pPr>
            <a:lvl2pPr marL="457189" indent="0">
              <a:buNone/>
              <a:defRPr/>
            </a:lvl2pPr>
            <a:lvl3pPr marL="914378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Subtitle or additional text</a:t>
            </a:r>
          </a:p>
        </p:txBody>
      </p:sp>
    </p:spTree>
    <p:extLst>
      <p:ext uri="{BB962C8B-B14F-4D97-AF65-F5344CB8AC3E}">
        <p14:creationId xmlns:p14="http://schemas.microsoft.com/office/powerpoint/2010/main" val="17554080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ing - 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Insert a large image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590675"/>
            <a:ext cx="5565779" cy="628650"/>
          </a:xfrm>
          <a:solidFill>
            <a:srgbClr val="000000">
              <a:alpha val="75000"/>
            </a:srgbClr>
          </a:solidFill>
        </p:spPr>
        <p:txBody>
          <a:bodyPr wrap="none" lIns="457200" tIns="0" rIns="457200" bIns="91440" anchor="ctr" anchorCtr="0">
            <a:noAutofit/>
          </a:bodyPr>
          <a:lstStyle>
            <a:lvl1pPr marL="0" indent="0">
              <a:buNone/>
              <a:defRPr sz="3600" baseline="0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8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Key Messaging Slide One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2281663"/>
            <a:ext cx="3747874" cy="628650"/>
          </a:xfrm>
          <a:solidFill>
            <a:srgbClr val="000000">
              <a:alpha val="75000"/>
            </a:srgbClr>
          </a:solidFill>
        </p:spPr>
        <p:txBody>
          <a:bodyPr wrap="none" lIns="457200" tIns="0" rIns="457200" bIns="91440" anchor="ctr" anchorCtr="0">
            <a:noAutofit/>
          </a:bodyPr>
          <a:lstStyle>
            <a:lvl1pPr marL="0" indent="0">
              <a:buNone/>
              <a:defRPr sz="3600" baseline="0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8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Transition Slide</a:t>
            </a:r>
          </a:p>
        </p:txBody>
      </p:sp>
    </p:spTree>
    <p:extLst>
      <p:ext uri="{BB962C8B-B14F-4D97-AF65-F5344CB8AC3E}">
        <p14:creationId xmlns:p14="http://schemas.microsoft.com/office/powerpoint/2010/main" val="34049581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 -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0"/>
            <a:ext cx="3209739" cy="1699456"/>
          </a:xfrm>
        </p:spPr>
        <p:txBody>
          <a:bodyPr/>
          <a:lstStyle/>
          <a:p>
            <a:r>
              <a:rPr lang="en-US"/>
              <a:t>Data Slide: </a:t>
            </a:r>
            <a:br>
              <a:rPr lang="en-US"/>
            </a:br>
            <a:r>
              <a:rPr lang="en-US"/>
              <a:t>Keep Title Concise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077836" y="417514"/>
            <a:ext cx="4769303" cy="1281943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Summary or description text about the slide, charts, data go here.</a:t>
            </a:r>
          </a:p>
        </p:txBody>
      </p:sp>
      <p:sp>
        <p:nvSpPr>
          <p:cNvPr id="5" name="Chart Placeholder 6"/>
          <p:cNvSpPr>
            <a:spLocks noGrp="1"/>
          </p:cNvSpPr>
          <p:nvPr>
            <p:ph type="chart" sz="quarter" idx="11" hasCustomPrompt="1"/>
          </p:nvPr>
        </p:nvSpPr>
        <p:spPr>
          <a:xfrm>
            <a:off x="468314" y="2081081"/>
            <a:ext cx="1883539" cy="143610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/>
            </a:lvl1pPr>
          </a:lstStyle>
          <a:p>
            <a:r>
              <a:rPr lang="en-US"/>
              <a:t>Insert Chart</a:t>
            </a:r>
          </a:p>
        </p:txBody>
      </p:sp>
      <p:sp>
        <p:nvSpPr>
          <p:cNvPr id="10" name="Chart Placeholder 6"/>
          <p:cNvSpPr>
            <a:spLocks noGrp="1"/>
          </p:cNvSpPr>
          <p:nvPr>
            <p:ph type="chart" sz="quarter" idx="12" hasCustomPrompt="1"/>
          </p:nvPr>
        </p:nvSpPr>
        <p:spPr>
          <a:xfrm>
            <a:off x="6963600" y="2081081"/>
            <a:ext cx="1883539" cy="143610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/>
            </a:lvl1pPr>
          </a:lstStyle>
          <a:p>
            <a:r>
              <a:rPr lang="en-US"/>
              <a:t>Insert Chart</a:t>
            </a:r>
          </a:p>
        </p:txBody>
      </p:sp>
      <p:sp>
        <p:nvSpPr>
          <p:cNvPr id="11" name="Chart Placeholder 6"/>
          <p:cNvSpPr>
            <a:spLocks noGrp="1"/>
          </p:cNvSpPr>
          <p:nvPr>
            <p:ph type="chart" sz="quarter" idx="13" hasCustomPrompt="1"/>
          </p:nvPr>
        </p:nvSpPr>
        <p:spPr>
          <a:xfrm>
            <a:off x="4765927" y="2081081"/>
            <a:ext cx="1883539" cy="143610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/>
            </a:lvl1pPr>
          </a:lstStyle>
          <a:p>
            <a:r>
              <a:rPr lang="en-US"/>
              <a:t>Insert Chart</a:t>
            </a:r>
          </a:p>
        </p:txBody>
      </p:sp>
      <p:sp>
        <p:nvSpPr>
          <p:cNvPr id="12" name="Chart Placeholder 6"/>
          <p:cNvSpPr>
            <a:spLocks noGrp="1"/>
          </p:cNvSpPr>
          <p:nvPr>
            <p:ph type="chart" sz="quarter" idx="14" hasCustomPrompt="1"/>
          </p:nvPr>
        </p:nvSpPr>
        <p:spPr>
          <a:xfrm>
            <a:off x="2618060" y="2081081"/>
            <a:ext cx="1883539" cy="143610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/>
            </a:lvl1pPr>
          </a:lstStyle>
          <a:p>
            <a:r>
              <a:rPr lang="en-US"/>
              <a:t>Insert Chart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68313" y="3598863"/>
            <a:ext cx="1882775" cy="2667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800" baseline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Chart Description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2618824" y="3598863"/>
            <a:ext cx="1882775" cy="2667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800" baseline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Chart Description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4766691" y="3598863"/>
            <a:ext cx="1882775" cy="2667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800" baseline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Chart Description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6963600" y="3598863"/>
            <a:ext cx="1882775" cy="2667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800" baseline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Chart Description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 hasCustomPrompt="1"/>
          </p:nvPr>
        </p:nvSpPr>
        <p:spPr>
          <a:xfrm>
            <a:off x="468313" y="4675060"/>
            <a:ext cx="1882775" cy="205197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000" baseline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Data citation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41361909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Infographic 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/>
          <p:cNvSpPr>
            <a:spLocks noGrp="1"/>
          </p:cNvSpPr>
          <p:nvPr>
            <p:ph type="pic" sz="quarter" idx="49" hasCustomPrompt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/>
              <a:t>Insert a large image here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40"/>
          </p:nvPr>
        </p:nvSpPr>
        <p:spPr>
          <a:xfrm>
            <a:off x="0" y="2561213"/>
            <a:ext cx="9144000" cy="1983121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</p:spPr>
        <p:txBody>
          <a:bodyPr vert="horz"/>
          <a:lstStyle>
            <a:lvl1pPr marL="0" indent="0" algn="ctr">
              <a:buNone/>
              <a:defRPr sz="100">
                <a:solidFill>
                  <a:srgbClr val="333333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68313" y="3793135"/>
            <a:ext cx="1336675" cy="570668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200" baseline="0">
                <a:solidFill>
                  <a:schemeClr val="tx1"/>
                </a:solidFill>
              </a:defRPr>
            </a:lvl1pPr>
            <a:lvl2pPr marL="457189" indent="0">
              <a:buNone/>
              <a:defRPr sz="1600"/>
            </a:lvl2pPr>
            <a:lvl3pPr marL="914378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</a:lstStyle>
          <a:p>
            <a:pPr lvl="0"/>
            <a:r>
              <a:rPr lang="en-US"/>
              <a:t>Infographic information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468314" y="3389857"/>
            <a:ext cx="1336675" cy="326535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189" indent="0">
              <a:buNone/>
              <a:defRPr sz="2200">
                <a:solidFill>
                  <a:srgbClr val="8DC63F"/>
                </a:solidFill>
              </a:defRPr>
            </a:lvl2pPr>
            <a:lvl3pPr marL="914378" indent="0">
              <a:buNone/>
              <a:defRPr sz="2200">
                <a:solidFill>
                  <a:srgbClr val="8DC63F"/>
                </a:solidFill>
              </a:defRPr>
            </a:lvl3pPr>
            <a:lvl4pPr marL="1371566" indent="0">
              <a:buNone/>
              <a:defRPr sz="2200">
                <a:solidFill>
                  <a:srgbClr val="8DC63F"/>
                </a:solidFill>
              </a:defRPr>
            </a:lvl4pPr>
            <a:lvl5pPr marL="1828754" indent="0">
              <a:buNone/>
              <a:defRPr sz="2200">
                <a:solidFill>
                  <a:srgbClr val="8DC63F"/>
                </a:solidFill>
              </a:defRPr>
            </a:lvl5pPr>
          </a:lstStyle>
          <a:p>
            <a:pPr lvl="0"/>
            <a:r>
              <a:rPr lang="en-US"/>
              <a:t>Emphasis Text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2194870" y="3793135"/>
            <a:ext cx="1336675" cy="570668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200" baseline="0">
                <a:solidFill>
                  <a:schemeClr val="tx1"/>
                </a:solidFill>
              </a:defRPr>
            </a:lvl1pPr>
            <a:lvl2pPr marL="457189" indent="0">
              <a:buNone/>
              <a:defRPr sz="1600"/>
            </a:lvl2pPr>
            <a:lvl3pPr marL="914378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</a:lstStyle>
          <a:p>
            <a:pPr lvl="0"/>
            <a:r>
              <a:rPr lang="en-US"/>
              <a:t>Infographic information goes here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42" hasCustomPrompt="1"/>
          </p:nvPr>
        </p:nvSpPr>
        <p:spPr>
          <a:xfrm>
            <a:off x="2194871" y="3389857"/>
            <a:ext cx="1336675" cy="326535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189" indent="0">
              <a:buNone/>
              <a:defRPr sz="2200">
                <a:solidFill>
                  <a:srgbClr val="8DC63F"/>
                </a:solidFill>
              </a:defRPr>
            </a:lvl2pPr>
            <a:lvl3pPr marL="914378" indent="0">
              <a:buNone/>
              <a:defRPr sz="2200">
                <a:solidFill>
                  <a:srgbClr val="8DC63F"/>
                </a:solidFill>
              </a:defRPr>
            </a:lvl3pPr>
            <a:lvl4pPr marL="1371566" indent="0">
              <a:buNone/>
              <a:defRPr sz="2200">
                <a:solidFill>
                  <a:srgbClr val="8DC63F"/>
                </a:solidFill>
              </a:defRPr>
            </a:lvl4pPr>
            <a:lvl5pPr marL="1828754" indent="0">
              <a:buNone/>
              <a:defRPr sz="2200">
                <a:solidFill>
                  <a:srgbClr val="8DC63F"/>
                </a:solidFill>
              </a:defRPr>
            </a:lvl5pPr>
          </a:lstStyle>
          <a:p>
            <a:pPr lvl="0"/>
            <a:r>
              <a:rPr lang="en-US"/>
              <a:t>Emphasis Text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43" hasCustomPrompt="1"/>
          </p:nvPr>
        </p:nvSpPr>
        <p:spPr>
          <a:xfrm>
            <a:off x="3931142" y="3793135"/>
            <a:ext cx="1336675" cy="570668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200" baseline="0">
                <a:solidFill>
                  <a:schemeClr val="tx1"/>
                </a:solidFill>
              </a:defRPr>
            </a:lvl1pPr>
            <a:lvl2pPr marL="457189" indent="0">
              <a:buNone/>
              <a:defRPr sz="1600"/>
            </a:lvl2pPr>
            <a:lvl3pPr marL="914378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</a:lstStyle>
          <a:p>
            <a:pPr lvl="0"/>
            <a:r>
              <a:rPr lang="en-US"/>
              <a:t>Infographic information goes here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44" hasCustomPrompt="1"/>
          </p:nvPr>
        </p:nvSpPr>
        <p:spPr>
          <a:xfrm>
            <a:off x="3931143" y="3389857"/>
            <a:ext cx="1336675" cy="326535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189" indent="0">
              <a:buNone/>
              <a:defRPr sz="2200">
                <a:solidFill>
                  <a:srgbClr val="8DC63F"/>
                </a:solidFill>
              </a:defRPr>
            </a:lvl2pPr>
            <a:lvl3pPr marL="914378" indent="0">
              <a:buNone/>
              <a:defRPr sz="2200">
                <a:solidFill>
                  <a:srgbClr val="8DC63F"/>
                </a:solidFill>
              </a:defRPr>
            </a:lvl3pPr>
            <a:lvl4pPr marL="1371566" indent="0">
              <a:buNone/>
              <a:defRPr sz="2200">
                <a:solidFill>
                  <a:srgbClr val="8DC63F"/>
                </a:solidFill>
              </a:defRPr>
            </a:lvl4pPr>
            <a:lvl5pPr marL="1828754" indent="0">
              <a:buNone/>
              <a:defRPr sz="2200">
                <a:solidFill>
                  <a:srgbClr val="8DC63F"/>
                </a:solidFill>
              </a:defRPr>
            </a:lvl5pPr>
          </a:lstStyle>
          <a:p>
            <a:pPr lvl="0"/>
            <a:r>
              <a:rPr lang="en-US"/>
              <a:t>Emphasis Text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45" hasCustomPrompt="1"/>
          </p:nvPr>
        </p:nvSpPr>
        <p:spPr>
          <a:xfrm>
            <a:off x="5655660" y="3793135"/>
            <a:ext cx="1336675" cy="570668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200" baseline="0">
                <a:solidFill>
                  <a:schemeClr val="tx1"/>
                </a:solidFill>
              </a:defRPr>
            </a:lvl1pPr>
            <a:lvl2pPr marL="457189" indent="0">
              <a:buNone/>
              <a:defRPr sz="1600"/>
            </a:lvl2pPr>
            <a:lvl3pPr marL="914378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</a:lstStyle>
          <a:p>
            <a:pPr lvl="0"/>
            <a:r>
              <a:rPr lang="en-US"/>
              <a:t>Infographic information goes here</a:t>
            </a: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46" hasCustomPrompt="1"/>
          </p:nvPr>
        </p:nvSpPr>
        <p:spPr>
          <a:xfrm>
            <a:off x="5655661" y="3389857"/>
            <a:ext cx="1336675" cy="326535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189" indent="0">
              <a:buNone/>
              <a:defRPr sz="2200">
                <a:solidFill>
                  <a:srgbClr val="8DC63F"/>
                </a:solidFill>
              </a:defRPr>
            </a:lvl2pPr>
            <a:lvl3pPr marL="914378" indent="0">
              <a:buNone/>
              <a:defRPr sz="2200">
                <a:solidFill>
                  <a:srgbClr val="8DC63F"/>
                </a:solidFill>
              </a:defRPr>
            </a:lvl3pPr>
            <a:lvl4pPr marL="1371566" indent="0">
              <a:buNone/>
              <a:defRPr sz="2200">
                <a:solidFill>
                  <a:srgbClr val="8DC63F"/>
                </a:solidFill>
              </a:defRPr>
            </a:lvl4pPr>
            <a:lvl5pPr marL="1828754" indent="0">
              <a:buNone/>
              <a:defRPr sz="2200">
                <a:solidFill>
                  <a:srgbClr val="8DC63F"/>
                </a:solidFill>
              </a:defRPr>
            </a:lvl5pPr>
          </a:lstStyle>
          <a:p>
            <a:pPr lvl="0"/>
            <a:r>
              <a:rPr lang="en-US"/>
              <a:t>Emphasis Text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7336602" y="3793135"/>
            <a:ext cx="1336675" cy="570668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200" baseline="0">
                <a:solidFill>
                  <a:schemeClr val="tx1"/>
                </a:solidFill>
              </a:defRPr>
            </a:lvl1pPr>
            <a:lvl2pPr marL="457189" indent="0">
              <a:buNone/>
              <a:defRPr sz="1600"/>
            </a:lvl2pPr>
            <a:lvl3pPr marL="914378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</a:lstStyle>
          <a:p>
            <a:pPr lvl="0"/>
            <a:r>
              <a:rPr lang="en-US"/>
              <a:t>Infographic information goes here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48" hasCustomPrompt="1"/>
          </p:nvPr>
        </p:nvSpPr>
        <p:spPr>
          <a:xfrm>
            <a:off x="7336603" y="3389857"/>
            <a:ext cx="1336675" cy="326535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189" indent="0">
              <a:buNone/>
              <a:defRPr sz="2200">
                <a:solidFill>
                  <a:srgbClr val="8DC63F"/>
                </a:solidFill>
              </a:defRPr>
            </a:lvl2pPr>
            <a:lvl3pPr marL="914378" indent="0">
              <a:buNone/>
              <a:defRPr sz="2200">
                <a:solidFill>
                  <a:srgbClr val="8DC63F"/>
                </a:solidFill>
              </a:defRPr>
            </a:lvl3pPr>
            <a:lvl4pPr marL="1371566" indent="0">
              <a:buNone/>
              <a:defRPr sz="2200">
                <a:solidFill>
                  <a:srgbClr val="8DC63F"/>
                </a:solidFill>
              </a:defRPr>
            </a:lvl4pPr>
            <a:lvl5pPr marL="1828754" indent="0">
              <a:buNone/>
              <a:defRPr sz="2200">
                <a:solidFill>
                  <a:srgbClr val="8DC63F"/>
                </a:solidFill>
              </a:defRPr>
            </a:lvl5pPr>
          </a:lstStyle>
          <a:p>
            <a:pPr lvl="0"/>
            <a:r>
              <a:rPr lang="en-US"/>
              <a:t>Emphasis Text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  <p:sp>
        <p:nvSpPr>
          <p:cNvPr id="32" name="Title 31"/>
          <p:cNvSpPr>
            <a:spLocks noGrp="1"/>
          </p:cNvSpPr>
          <p:nvPr>
            <p:ph type="title" hasCustomPrompt="1"/>
          </p:nvPr>
        </p:nvSpPr>
        <p:spPr>
          <a:xfrm>
            <a:off x="457200" y="0"/>
            <a:ext cx="3213510" cy="1704258"/>
          </a:xfrm>
        </p:spPr>
        <p:txBody>
          <a:bodyPr/>
          <a:lstStyle/>
          <a:p>
            <a:r>
              <a:rPr lang="en-US"/>
              <a:t>Messaging + Blue Infographic Content</a:t>
            </a:r>
          </a:p>
        </p:txBody>
      </p:sp>
      <p:sp>
        <p:nvSpPr>
          <p:cNvPr id="33" name="Picture Placeholder 24"/>
          <p:cNvSpPr>
            <a:spLocks noGrp="1" noChangeAspect="1"/>
          </p:cNvSpPr>
          <p:nvPr>
            <p:ph type="pic" sz="quarter" idx="50" hasCustomPrompt="1"/>
          </p:nvPr>
        </p:nvSpPr>
        <p:spPr>
          <a:xfrm>
            <a:off x="490683" y="1962045"/>
            <a:ext cx="1291932" cy="129192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5" name="Picture Placeholder 24"/>
          <p:cNvSpPr>
            <a:spLocks noGrp="1" noChangeAspect="1"/>
          </p:cNvSpPr>
          <p:nvPr>
            <p:ph type="pic" sz="quarter" idx="51" hasCustomPrompt="1"/>
          </p:nvPr>
        </p:nvSpPr>
        <p:spPr>
          <a:xfrm>
            <a:off x="2239612" y="1962045"/>
            <a:ext cx="1291932" cy="129192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6" name="Picture Placeholder 24"/>
          <p:cNvSpPr>
            <a:spLocks noGrp="1" noChangeAspect="1"/>
          </p:cNvSpPr>
          <p:nvPr>
            <p:ph type="pic" sz="quarter" idx="52" hasCustomPrompt="1"/>
          </p:nvPr>
        </p:nvSpPr>
        <p:spPr>
          <a:xfrm>
            <a:off x="3926034" y="1962045"/>
            <a:ext cx="1291932" cy="129192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7" name="Picture Placeholder 24"/>
          <p:cNvSpPr>
            <a:spLocks noGrp="1" noChangeAspect="1"/>
          </p:cNvSpPr>
          <p:nvPr>
            <p:ph type="pic" sz="quarter" idx="53" hasCustomPrompt="1"/>
          </p:nvPr>
        </p:nvSpPr>
        <p:spPr>
          <a:xfrm>
            <a:off x="5675688" y="1962045"/>
            <a:ext cx="1291932" cy="129192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8" name="Picture Placeholder 24"/>
          <p:cNvSpPr>
            <a:spLocks noGrp="1" noChangeAspect="1"/>
          </p:cNvSpPr>
          <p:nvPr>
            <p:ph type="pic" sz="quarter" idx="54" hasCustomPrompt="1"/>
          </p:nvPr>
        </p:nvSpPr>
        <p:spPr>
          <a:xfrm>
            <a:off x="7336601" y="1962045"/>
            <a:ext cx="1291932" cy="129192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</p:spTree>
    <p:extLst>
      <p:ext uri="{BB962C8B-B14F-4D97-AF65-F5344CB8AC3E}">
        <p14:creationId xmlns:p14="http://schemas.microsoft.com/office/powerpoint/2010/main" val="14549461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Infographic Half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0" y="1"/>
            <a:ext cx="9144000" cy="2682875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r">
              <a:buNone/>
              <a:defRPr sz="1600"/>
            </a:lvl1pPr>
          </a:lstStyle>
          <a:p>
            <a:r>
              <a:rPr lang="en-US"/>
              <a:t>Insert a large image here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68313" y="3793135"/>
            <a:ext cx="1336675" cy="570668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200" baseline="0">
                <a:solidFill>
                  <a:schemeClr val="tx1"/>
                </a:solidFill>
              </a:defRPr>
            </a:lvl1pPr>
            <a:lvl2pPr marL="457189" indent="0">
              <a:buNone/>
              <a:defRPr sz="1600"/>
            </a:lvl2pPr>
            <a:lvl3pPr marL="914378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</a:lstStyle>
          <a:p>
            <a:pPr lvl="0"/>
            <a:r>
              <a:rPr lang="en-US"/>
              <a:t>Infographic information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468314" y="3389857"/>
            <a:ext cx="1336675" cy="326535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189" indent="0">
              <a:buNone/>
              <a:defRPr sz="2200">
                <a:solidFill>
                  <a:srgbClr val="8DC63F"/>
                </a:solidFill>
              </a:defRPr>
            </a:lvl2pPr>
            <a:lvl3pPr marL="914378" indent="0">
              <a:buNone/>
              <a:defRPr sz="2200">
                <a:solidFill>
                  <a:srgbClr val="8DC63F"/>
                </a:solidFill>
              </a:defRPr>
            </a:lvl3pPr>
            <a:lvl4pPr marL="1371566" indent="0">
              <a:buNone/>
              <a:defRPr sz="2200">
                <a:solidFill>
                  <a:srgbClr val="8DC63F"/>
                </a:solidFill>
              </a:defRPr>
            </a:lvl4pPr>
            <a:lvl5pPr marL="1828754" indent="0">
              <a:buNone/>
              <a:defRPr sz="2200">
                <a:solidFill>
                  <a:srgbClr val="8DC63F"/>
                </a:solidFill>
              </a:defRPr>
            </a:lvl5pPr>
          </a:lstStyle>
          <a:p>
            <a:pPr lvl="0"/>
            <a:r>
              <a:rPr lang="en-US"/>
              <a:t>Emphasis Text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2194870" y="3793135"/>
            <a:ext cx="1336675" cy="570668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200" baseline="0">
                <a:solidFill>
                  <a:schemeClr val="tx1"/>
                </a:solidFill>
              </a:defRPr>
            </a:lvl1pPr>
            <a:lvl2pPr marL="457189" indent="0">
              <a:buNone/>
              <a:defRPr sz="1600"/>
            </a:lvl2pPr>
            <a:lvl3pPr marL="914378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</a:lstStyle>
          <a:p>
            <a:pPr lvl="0"/>
            <a:r>
              <a:rPr lang="en-US"/>
              <a:t>Infographic information goes here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42" hasCustomPrompt="1"/>
          </p:nvPr>
        </p:nvSpPr>
        <p:spPr>
          <a:xfrm>
            <a:off x="2194871" y="3389857"/>
            <a:ext cx="1336675" cy="326535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189" indent="0">
              <a:buNone/>
              <a:defRPr sz="2200">
                <a:solidFill>
                  <a:srgbClr val="8DC63F"/>
                </a:solidFill>
              </a:defRPr>
            </a:lvl2pPr>
            <a:lvl3pPr marL="914378" indent="0">
              <a:buNone/>
              <a:defRPr sz="2200">
                <a:solidFill>
                  <a:srgbClr val="8DC63F"/>
                </a:solidFill>
              </a:defRPr>
            </a:lvl3pPr>
            <a:lvl4pPr marL="1371566" indent="0">
              <a:buNone/>
              <a:defRPr sz="2200">
                <a:solidFill>
                  <a:srgbClr val="8DC63F"/>
                </a:solidFill>
              </a:defRPr>
            </a:lvl4pPr>
            <a:lvl5pPr marL="1828754" indent="0">
              <a:buNone/>
              <a:defRPr sz="2200">
                <a:solidFill>
                  <a:srgbClr val="8DC63F"/>
                </a:solidFill>
              </a:defRPr>
            </a:lvl5pPr>
          </a:lstStyle>
          <a:p>
            <a:pPr lvl="0"/>
            <a:r>
              <a:rPr lang="en-US"/>
              <a:t>Emphasis Text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43" hasCustomPrompt="1"/>
          </p:nvPr>
        </p:nvSpPr>
        <p:spPr>
          <a:xfrm>
            <a:off x="3931142" y="3793135"/>
            <a:ext cx="1336675" cy="570668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200" baseline="0">
                <a:solidFill>
                  <a:schemeClr val="tx1"/>
                </a:solidFill>
              </a:defRPr>
            </a:lvl1pPr>
            <a:lvl2pPr marL="457189" indent="0">
              <a:buNone/>
              <a:defRPr sz="1600"/>
            </a:lvl2pPr>
            <a:lvl3pPr marL="914378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</a:lstStyle>
          <a:p>
            <a:pPr lvl="0"/>
            <a:r>
              <a:rPr lang="en-US"/>
              <a:t>Infographic information goes here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44" hasCustomPrompt="1"/>
          </p:nvPr>
        </p:nvSpPr>
        <p:spPr>
          <a:xfrm>
            <a:off x="3931143" y="3389857"/>
            <a:ext cx="1336675" cy="326535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189" indent="0">
              <a:buNone/>
              <a:defRPr sz="2200">
                <a:solidFill>
                  <a:srgbClr val="8DC63F"/>
                </a:solidFill>
              </a:defRPr>
            </a:lvl2pPr>
            <a:lvl3pPr marL="914378" indent="0">
              <a:buNone/>
              <a:defRPr sz="2200">
                <a:solidFill>
                  <a:srgbClr val="8DC63F"/>
                </a:solidFill>
              </a:defRPr>
            </a:lvl3pPr>
            <a:lvl4pPr marL="1371566" indent="0">
              <a:buNone/>
              <a:defRPr sz="2200">
                <a:solidFill>
                  <a:srgbClr val="8DC63F"/>
                </a:solidFill>
              </a:defRPr>
            </a:lvl4pPr>
            <a:lvl5pPr marL="1828754" indent="0">
              <a:buNone/>
              <a:defRPr sz="2200">
                <a:solidFill>
                  <a:srgbClr val="8DC63F"/>
                </a:solidFill>
              </a:defRPr>
            </a:lvl5pPr>
          </a:lstStyle>
          <a:p>
            <a:pPr lvl="0"/>
            <a:r>
              <a:rPr lang="en-US"/>
              <a:t>Emphasis Text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45" hasCustomPrompt="1"/>
          </p:nvPr>
        </p:nvSpPr>
        <p:spPr>
          <a:xfrm>
            <a:off x="5655660" y="3793135"/>
            <a:ext cx="1336675" cy="570668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200" baseline="0">
                <a:solidFill>
                  <a:schemeClr val="tx1"/>
                </a:solidFill>
              </a:defRPr>
            </a:lvl1pPr>
            <a:lvl2pPr marL="457189" indent="0">
              <a:buNone/>
              <a:defRPr sz="1600"/>
            </a:lvl2pPr>
            <a:lvl3pPr marL="914378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</a:lstStyle>
          <a:p>
            <a:pPr lvl="0"/>
            <a:r>
              <a:rPr lang="en-US"/>
              <a:t>Infographic information goes here</a:t>
            </a: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46" hasCustomPrompt="1"/>
          </p:nvPr>
        </p:nvSpPr>
        <p:spPr>
          <a:xfrm>
            <a:off x="5655661" y="3389857"/>
            <a:ext cx="1336675" cy="326535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189" indent="0">
              <a:buNone/>
              <a:defRPr sz="2200">
                <a:solidFill>
                  <a:srgbClr val="8DC63F"/>
                </a:solidFill>
              </a:defRPr>
            </a:lvl2pPr>
            <a:lvl3pPr marL="914378" indent="0">
              <a:buNone/>
              <a:defRPr sz="2200">
                <a:solidFill>
                  <a:srgbClr val="8DC63F"/>
                </a:solidFill>
              </a:defRPr>
            </a:lvl3pPr>
            <a:lvl4pPr marL="1371566" indent="0">
              <a:buNone/>
              <a:defRPr sz="2200">
                <a:solidFill>
                  <a:srgbClr val="8DC63F"/>
                </a:solidFill>
              </a:defRPr>
            </a:lvl4pPr>
            <a:lvl5pPr marL="1828754" indent="0">
              <a:buNone/>
              <a:defRPr sz="2200">
                <a:solidFill>
                  <a:srgbClr val="8DC63F"/>
                </a:solidFill>
              </a:defRPr>
            </a:lvl5pPr>
          </a:lstStyle>
          <a:p>
            <a:pPr lvl="0"/>
            <a:r>
              <a:rPr lang="en-US"/>
              <a:t>Emphasis Text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7336602" y="3793135"/>
            <a:ext cx="1336675" cy="570668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200" baseline="0">
                <a:solidFill>
                  <a:schemeClr val="tx1"/>
                </a:solidFill>
              </a:defRPr>
            </a:lvl1pPr>
            <a:lvl2pPr marL="457189" indent="0">
              <a:buNone/>
              <a:defRPr sz="1600"/>
            </a:lvl2pPr>
            <a:lvl3pPr marL="914378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</a:lstStyle>
          <a:p>
            <a:pPr lvl="0"/>
            <a:r>
              <a:rPr lang="en-US"/>
              <a:t>Infographic information goes here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48" hasCustomPrompt="1"/>
          </p:nvPr>
        </p:nvSpPr>
        <p:spPr>
          <a:xfrm>
            <a:off x="7336603" y="3389857"/>
            <a:ext cx="1336675" cy="326535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189" indent="0">
              <a:buNone/>
              <a:defRPr sz="2200">
                <a:solidFill>
                  <a:srgbClr val="8DC63F"/>
                </a:solidFill>
              </a:defRPr>
            </a:lvl2pPr>
            <a:lvl3pPr marL="914378" indent="0">
              <a:buNone/>
              <a:defRPr sz="2200">
                <a:solidFill>
                  <a:srgbClr val="8DC63F"/>
                </a:solidFill>
              </a:defRPr>
            </a:lvl3pPr>
            <a:lvl4pPr marL="1371566" indent="0">
              <a:buNone/>
              <a:defRPr sz="2200">
                <a:solidFill>
                  <a:srgbClr val="8DC63F"/>
                </a:solidFill>
              </a:defRPr>
            </a:lvl4pPr>
            <a:lvl5pPr marL="1828754" indent="0">
              <a:buNone/>
              <a:defRPr sz="2200">
                <a:solidFill>
                  <a:srgbClr val="8DC63F"/>
                </a:solidFill>
              </a:defRPr>
            </a:lvl5pPr>
          </a:lstStyle>
          <a:p>
            <a:pPr lvl="0"/>
            <a:r>
              <a:rPr lang="en-US"/>
              <a:t>Emphasis Text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  <p:sp>
        <p:nvSpPr>
          <p:cNvPr id="28" name="Title 31"/>
          <p:cNvSpPr>
            <a:spLocks noGrp="1"/>
          </p:cNvSpPr>
          <p:nvPr>
            <p:ph type="title" hasCustomPrompt="1"/>
          </p:nvPr>
        </p:nvSpPr>
        <p:spPr>
          <a:xfrm>
            <a:off x="457200" y="0"/>
            <a:ext cx="3213510" cy="1704258"/>
          </a:xfrm>
        </p:spPr>
        <p:txBody>
          <a:bodyPr/>
          <a:lstStyle/>
          <a:p>
            <a:r>
              <a:rPr lang="en-US"/>
              <a:t>Messaging + Blue Infographic Content</a:t>
            </a:r>
          </a:p>
        </p:txBody>
      </p:sp>
      <p:sp>
        <p:nvSpPr>
          <p:cNvPr id="39" name="Picture Placeholder 24"/>
          <p:cNvSpPr>
            <a:spLocks noGrp="1" noChangeAspect="1"/>
          </p:cNvSpPr>
          <p:nvPr>
            <p:ph type="pic" sz="quarter" idx="50" hasCustomPrompt="1"/>
          </p:nvPr>
        </p:nvSpPr>
        <p:spPr>
          <a:xfrm>
            <a:off x="490683" y="1962045"/>
            <a:ext cx="1291932" cy="129192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40" name="Picture Placeholder 24"/>
          <p:cNvSpPr>
            <a:spLocks noGrp="1" noChangeAspect="1"/>
          </p:cNvSpPr>
          <p:nvPr>
            <p:ph type="pic" sz="quarter" idx="51" hasCustomPrompt="1"/>
          </p:nvPr>
        </p:nvSpPr>
        <p:spPr>
          <a:xfrm>
            <a:off x="2239612" y="1962045"/>
            <a:ext cx="1291932" cy="129192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41" name="Picture Placeholder 24"/>
          <p:cNvSpPr>
            <a:spLocks noGrp="1" noChangeAspect="1"/>
          </p:cNvSpPr>
          <p:nvPr>
            <p:ph type="pic" sz="quarter" idx="52" hasCustomPrompt="1"/>
          </p:nvPr>
        </p:nvSpPr>
        <p:spPr>
          <a:xfrm>
            <a:off x="3926034" y="1962045"/>
            <a:ext cx="1291932" cy="129192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42" name="Picture Placeholder 24"/>
          <p:cNvSpPr>
            <a:spLocks noGrp="1" noChangeAspect="1"/>
          </p:cNvSpPr>
          <p:nvPr>
            <p:ph type="pic" sz="quarter" idx="53" hasCustomPrompt="1"/>
          </p:nvPr>
        </p:nvSpPr>
        <p:spPr>
          <a:xfrm>
            <a:off x="5675688" y="1962045"/>
            <a:ext cx="1291932" cy="129192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43" name="Picture Placeholder 24"/>
          <p:cNvSpPr>
            <a:spLocks noGrp="1" noChangeAspect="1"/>
          </p:cNvSpPr>
          <p:nvPr>
            <p:ph type="pic" sz="quarter" idx="54" hasCustomPrompt="1"/>
          </p:nvPr>
        </p:nvSpPr>
        <p:spPr>
          <a:xfrm>
            <a:off x="7336601" y="1962045"/>
            <a:ext cx="1291932" cy="129192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</p:spTree>
    <p:extLst>
      <p:ext uri="{BB962C8B-B14F-4D97-AF65-F5344CB8AC3E}">
        <p14:creationId xmlns:p14="http://schemas.microsoft.com/office/powerpoint/2010/main" val="3944670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Half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0" y="1"/>
            <a:ext cx="9144000" cy="2682875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r">
              <a:buNone/>
              <a:defRPr sz="1600"/>
            </a:lvl1pPr>
          </a:lstStyle>
          <a:p>
            <a:r>
              <a:rPr lang="en-US"/>
              <a:t>Insert a large image here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50" hasCustomPrompt="1"/>
          </p:nvPr>
        </p:nvSpPr>
        <p:spPr>
          <a:xfrm>
            <a:off x="479426" y="2968626"/>
            <a:ext cx="8267686" cy="173831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2000"/>
            </a:lvl2pPr>
            <a:lvl3pPr marL="914378" indent="0">
              <a:buNone/>
              <a:defRPr sz="20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</a:lstStyle>
          <a:p>
            <a:pPr lvl="0"/>
            <a:r>
              <a:rPr lang="en-US"/>
              <a:t>Short Slide Summary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2180288"/>
            <a:ext cx="4936982" cy="509370"/>
          </a:xfrm>
        </p:spPr>
        <p:txBody>
          <a:bodyPr lIns="274320" tIns="91440" bIns="45720">
            <a:spAutoFit/>
          </a:bodyPr>
          <a:lstStyle>
            <a:lvl1pPr algn="l">
              <a:defRPr/>
            </a:lvl1pPr>
          </a:lstStyle>
          <a:p>
            <a:pPr lvl="0"/>
            <a:r>
              <a:rPr lang="en-US"/>
              <a:t>Title: Content Slide</a:t>
            </a:r>
          </a:p>
        </p:txBody>
      </p:sp>
    </p:spTree>
    <p:extLst>
      <p:ext uri="{BB962C8B-B14F-4D97-AF65-F5344CB8AC3E}">
        <p14:creationId xmlns:p14="http://schemas.microsoft.com/office/powerpoint/2010/main" val="17697549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- Multi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Photo Slide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457201" y="1391881"/>
            <a:ext cx="4123076" cy="2542392"/>
          </a:xfrm>
          <a:prstGeom prst="rect">
            <a:avLst/>
          </a:prstGeom>
        </p:spPr>
        <p:txBody>
          <a:bodyPr vert="horz"/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4" name="Text Placeholder 27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4090976"/>
            <a:ext cx="4123076" cy="727263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spcBef>
                <a:spcPts val="1000"/>
              </a:spcBef>
              <a:buFont typeface="Arial"/>
              <a:buNone/>
              <a:defRPr sz="1800" baseline="0"/>
            </a:lvl1pPr>
          </a:lstStyle>
          <a:p>
            <a:pPr lvl="0"/>
            <a:r>
              <a:rPr lang="en-US"/>
              <a:t>Description of the photo/image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22" hasCustomPrompt="1"/>
          </p:nvPr>
        </p:nvSpPr>
        <p:spPr>
          <a:xfrm>
            <a:off x="4825308" y="182880"/>
            <a:ext cx="3871998" cy="2095512"/>
          </a:xfrm>
          <a:prstGeom prst="rect">
            <a:avLst/>
          </a:prstGeom>
        </p:spPr>
        <p:txBody>
          <a:bodyPr vert="horz"/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4825308" y="2479947"/>
            <a:ext cx="3871998" cy="2338291"/>
          </a:xfrm>
          <a:prstGeom prst="rect">
            <a:avLst/>
          </a:prstGeom>
        </p:spPr>
        <p:txBody>
          <a:bodyPr vert="horz"/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080717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148571"/>
            <a:ext cx="8120063" cy="536572"/>
          </a:xfr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/>
              <a:t>Blank Slide for Any Content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E2C8A6-E133-5C45-99D8-49DA4480BB49}"/>
              </a:ext>
            </a:extLst>
          </p:cNvPr>
          <p:cNvSpPr txBox="1"/>
          <p:nvPr userDrawn="1"/>
        </p:nvSpPr>
        <p:spPr>
          <a:xfrm>
            <a:off x="5928103" y="4840514"/>
            <a:ext cx="30631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Global Power System Transformation Consortium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 smtClean="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2785705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73164" y="410296"/>
            <a:ext cx="4606372" cy="1348326"/>
          </a:xfrm>
        </p:spPr>
        <p:txBody>
          <a:bodyPr anchor="b" anchorCtr="0">
            <a:noAutofit/>
          </a:bodyPr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US"/>
              <a:t>Q&amp;A or Thank You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3741648" y="1939062"/>
            <a:ext cx="4955659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3673071" y="2588317"/>
            <a:ext cx="4607032" cy="336156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buNone/>
              <a:defRPr sz="1000" baseline="0"/>
            </a:lvl1pPr>
            <a:lvl2pPr marL="457189" indent="0">
              <a:buNone/>
              <a:defRPr/>
            </a:lvl2pPr>
            <a:lvl3pPr marL="914378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Publication Number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3673168" y="2069603"/>
            <a:ext cx="2116667" cy="353860"/>
          </a:xfrm>
          <a:prstGeom prst="rect">
            <a:avLst/>
          </a:prstGeom>
          <a:solidFill>
            <a:srgbClr val="FFFFFF">
              <a:alpha val="59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en-US" sz="1800" b="1">
                <a:solidFill>
                  <a:srgbClr val="333333"/>
                </a:solidFill>
              </a:rPr>
              <a:t>  www.nrel.gov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F13A443-B9EC-D845-B6D9-AB36EFFEC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12770" y="4013200"/>
            <a:ext cx="24130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9333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4347" y="387178"/>
            <a:ext cx="6334897" cy="3039762"/>
          </a:xfrm>
          <a:prstGeom prst="rect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</p:pic>
      <p:sp>
        <p:nvSpPr>
          <p:cNvPr id="3" name="TextBox 2"/>
          <p:cNvSpPr txBox="1"/>
          <p:nvPr userDrawn="1"/>
        </p:nvSpPr>
        <p:spPr>
          <a:xfrm>
            <a:off x="321275" y="222424"/>
            <a:ext cx="22406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i="1">
                <a:solidFill>
                  <a:srgbClr val="FF0000"/>
                </a:solidFill>
              </a:rPr>
              <a:t>PC Users:</a:t>
            </a:r>
          </a:p>
          <a:p>
            <a:pPr algn="l"/>
            <a:r>
              <a:rPr lang="en-US" sz="1800" i="1">
                <a:solidFill>
                  <a:srgbClr val="FF0000"/>
                </a:solidFill>
              </a:rPr>
              <a:t>Microsoft PowerPoint for Windows has default settings that continually compress images. To avoid loss</a:t>
            </a:r>
            <a:r>
              <a:rPr lang="en-US" sz="1800" i="1" baseline="0">
                <a:solidFill>
                  <a:srgbClr val="FF0000"/>
                </a:solidFill>
              </a:rPr>
              <a:t> of quality </a:t>
            </a:r>
            <a:r>
              <a:rPr lang="en-US" sz="1800" i="1">
                <a:solidFill>
                  <a:srgbClr val="FF0000"/>
                </a:solidFill>
              </a:rPr>
              <a:t>for photos and graphics within this presentation file,</a:t>
            </a:r>
            <a:r>
              <a:rPr lang="en-US" sz="1800" i="1" baseline="0">
                <a:solidFill>
                  <a:srgbClr val="FF0000"/>
                </a:solidFill>
              </a:rPr>
              <a:t> </a:t>
            </a:r>
            <a:r>
              <a:rPr lang="en-US" sz="1800" i="1">
                <a:solidFill>
                  <a:srgbClr val="FF0000"/>
                </a:solidFill>
              </a:rPr>
              <a:t>please follow these</a:t>
            </a:r>
            <a:r>
              <a:rPr lang="en-US" sz="1800" i="1" baseline="0">
                <a:solidFill>
                  <a:srgbClr val="FF0000"/>
                </a:solidFill>
              </a:rPr>
              <a:t> instructions </a:t>
            </a:r>
            <a:r>
              <a:rPr lang="en-US" sz="1800" i="1">
                <a:solidFill>
                  <a:srgbClr val="FF0000"/>
                </a:solidFill>
              </a:rPr>
              <a:t>to change your software settings.</a:t>
            </a:r>
            <a:endParaRPr lang="en-US" sz="1800"/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0640719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736975" y="1252017"/>
            <a:ext cx="4322144" cy="1348326"/>
          </a:xfrm>
        </p:spPr>
        <p:txBody>
          <a:bodyPr anchor="b" anchorCtr="0">
            <a:noAutofit/>
          </a:bodyPr>
          <a:lstStyle>
            <a:lvl1pPr marL="0" indent="0">
              <a:buNone/>
              <a:defRPr sz="3000"/>
            </a:lvl1pPr>
          </a:lstStyle>
          <a:p>
            <a:pPr lvl="0"/>
            <a:r>
              <a:rPr lang="en-US"/>
              <a:t>Title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839858" y="2780783"/>
            <a:ext cx="4219263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3736976" y="2961485"/>
            <a:ext cx="4322763" cy="1101551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buNone/>
              <a:defRPr sz="1800" baseline="0"/>
            </a:lvl1pPr>
            <a:lvl2pPr marL="457178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Presenter Name</a:t>
            </a:r>
          </a:p>
          <a:p>
            <a:pPr lvl="0"/>
            <a:r>
              <a:rPr lang="en-US"/>
              <a:t>Venue or Organization</a:t>
            </a:r>
          </a:p>
          <a:p>
            <a:pPr lvl="0"/>
            <a:r>
              <a:rPr lang="en-US"/>
              <a:t>Date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3528C9F-D43C-8E4B-8E26-1B7ED4C750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454" y="2"/>
            <a:ext cx="2331892" cy="109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8712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9146949" cy="51435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736975" y="1504827"/>
            <a:ext cx="5393498" cy="1095516"/>
          </a:xfrm>
          <a:solidFill>
            <a:schemeClr val="accent1">
              <a:alpha val="75000"/>
            </a:schemeClr>
          </a:solidFill>
        </p:spPr>
        <p:txBody>
          <a:bodyPr lIns="182880" tIns="137160" rIns="182880" bIns="137160" anchor="ctr" anchorCtr="0">
            <a:noAutofit/>
          </a:bodyPr>
          <a:lstStyle>
            <a:lvl1pPr marL="0" indent="0">
              <a:lnSpc>
                <a:spcPts val="2800"/>
              </a:lnSpc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3736976" y="2744789"/>
            <a:ext cx="4322763" cy="1101551"/>
          </a:xfrm>
          <a:solidFill>
            <a:schemeClr val="accent1">
              <a:alpha val="75000"/>
            </a:schemeClr>
          </a:solidFill>
        </p:spPr>
        <p:txBody>
          <a:bodyPr lIns="182880" tIns="137160" rIns="182880" bIns="137160" anchor="ctr" anchorCtr="0">
            <a:noAutofit/>
          </a:bodyPr>
          <a:lstStyle>
            <a:lvl1pPr marL="0" indent="0">
              <a:lnSpc>
                <a:spcPts val="1760"/>
              </a:lnSpc>
              <a:spcBef>
                <a:spcPts val="4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178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Presenter Name</a:t>
            </a:r>
          </a:p>
          <a:p>
            <a:pPr lvl="0"/>
            <a:r>
              <a:rPr lang="en-US"/>
              <a:t>Venue or Organization</a:t>
            </a:r>
          </a:p>
          <a:p>
            <a:pPr lvl="0"/>
            <a:r>
              <a:rPr lang="en-US"/>
              <a:t>Date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65B8CD2-BF47-094F-B614-5CEAE71B3F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7454" y="2"/>
            <a:ext cx="2331892" cy="109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2515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4" y="0"/>
            <a:ext cx="9144000" cy="51435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736975" y="1504827"/>
            <a:ext cx="5393498" cy="1095516"/>
          </a:xfrm>
          <a:solidFill>
            <a:schemeClr val="accent1">
              <a:alpha val="75000"/>
            </a:schemeClr>
          </a:solidFill>
        </p:spPr>
        <p:txBody>
          <a:bodyPr lIns="182880" tIns="137160" rIns="182880" bIns="137160" anchor="ctr" anchorCtr="0">
            <a:noAutofit/>
          </a:bodyPr>
          <a:lstStyle>
            <a:lvl1pPr marL="0" indent="0">
              <a:lnSpc>
                <a:spcPts val="2800"/>
              </a:lnSpc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3736976" y="2744789"/>
            <a:ext cx="4322763" cy="1101551"/>
          </a:xfrm>
          <a:solidFill>
            <a:schemeClr val="accent1">
              <a:alpha val="75000"/>
            </a:schemeClr>
          </a:solidFill>
        </p:spPr>
        <p:txBody>
          <a:bodyPr lIns="182880" tIns="137160" rIns="182880" bIns="137160" anchor="ctr" anchorCtr="0">
            <a:noAutofit/>
          </a:bodyPr>
          <a:lstStyle>
            <a:lvl1pPr marL="0" indent="0">
              <a:lnSpc>
                <a:spcPts val="1760"/>
              </a:lnSpc>
              <a:spcBef>
                <a:spcPts val="4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178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Presenter Name</a:t>
            </a:r>
          </a:p>
          <a:p>
            <a:pPr lvl="0"/>
            <a:r>
              <a:rPr lang="en-US"/>
              <a:t>Venue or Organization</a:t>
            </a:r>
          </a:p>
          <a:p>
            <a:pPr lvl="0"/>
            <a:r>
              <a:rPr lang="en-US"/>
              <a:t>Date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21FBE40-03AF-2040-B470-29B21F4E35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7454" y="2"/>
            <a:ext cx="2331892" cy="109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3732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tock-505476426_FlareFre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0" cy="515112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736975" y="1504827"/>
            <a:ext cx="5393498" cy="1095516"/>
          </a:xfrm>
          <a:solidFill>
            <a:schemeClr val="accent1">
              <a:alpha val="75000"/>
            </a:schemeClr>
          </a:solidFill>
        </p:spPr>
        <p:txBody>
          <a:bodyPr lIns="182880" tIns="137160" rIns="182880" bIns="137160" anchor="ctr" anchorCtr="0">
            <a:noAutofit/>
          </a:bodyPr>
          <a:lstStyle>
            <a:lvl1pPr marL="0" indent="0">
              <a:lnSpc>
                <a:spcPts val="2800"/>
              </a:lnSpc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3736976" y="2744789"/>
            <a:ext cx="4322763" cy="1101551"/>
          </a:xfrm>
          <a:solidFill>
            <a:schemeClr val="accent1">
              <a:alpha val="75000"/>
            </a:schemeClr>
          </a:solidFill>
        </p:spPr>
        <p:txBody>
          <a:bodyPr lIns="182880" tIns="137160" rIns="182880" bIns="137160" anchor="ctr" anchorCtr="0">
            <a:noAutofit/>
          </a:bodyPr>
          <a:lstStyle>
            <a:lvl1pPr marL="0" indent="0">
              <a:lnSpc>
                <a:spcPts val="1760"/>
              </a:lnSpc>
              <a:spcBef>
                <a:spcPts val="4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178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Presenter Name</a:t>
            </a:r>
          </a:p>
          <a:p>
            <a:pPr lvl="0"/>
            <a:r>
              <a:rPr lang="en-US"/>
              <a:t>Venue or Organization</a:t>
            </a:r>
          </a:p>
          <a:p>
            <a:pPr lvl="0"/>
            <a:r>
              <a:rPr lang="en-US"/>
              <a:t>Date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7876295-9728-A943-A66A-D4797EDDAE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7454" y="2"/>
            <a:ext cx="2331892" cy="109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319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Slide - An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57199" y="1"/>
            <a:ext cx="8236857" cy="776514"/>
          </a:xfrm>
        </p:spPr>
        <p:txBody>
          <a:bodyPr/>
          <a:lstStyle/>
          <a:p>
            <a:r>
              <a:rPr lang="en-US"/>
              <a:t>Simple Slide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6172445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Slide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Simple Slide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202" y="1371602"/>
            <a:ext cx="8120063" cy="33750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2007287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Slide -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2"/>
            <a:ext cx="5936343" cy="907143"/>
          </a:xfrm>
        </p:spPr>
        <p:txBody>
          <a:bodyPr/>
          <a:lstStyle/>
          <a:p>
            <a:r>
              <a:rPr lang="en-US"/>
              <a:t>Simple Slide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202" y="1124858"/>
            <a:ext cx="8120063" cy="36217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1186413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2" y="2148573"/>
            <a:ext cx="8120063" cy="536572"/>
          </a:xfr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/>
              <a:t>Blank Slide for Any Content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335606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67454" y="1252017"/>
            <a:ext cx="3952146" cy="1348326"/>
          </a:xfrm>
        </p:spPr>
        <p:txBody>
          <a:bodyPr anchor="b" anchorCtr="0">
            <a:noAutofit/>
          </a:bodyPr>
          <a:lstStyle>
            <a:lvl1pPr marL="0" indent="0">
              <a:buNone/>
              <a:defRPr sz="3000"/>
            </a:lvl1pPr>
          </a:lstStyle>
          <a:p>
            <a:pPr lvl="0"/>
            <a:r>
              <a:rPr lang="en-US"/>
              <a:t>Transition Slide Title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570335" y="2780783"/>
            <a:ext cx="4574979" cy="0"/>
          </a:xfrm>
          <a:prstGeom prst="line">
            <a:avLst/>
          </a:prstGeom>
          <a:ln w="28575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467455" y="2961483"/>
            <a:ext cx="3952712" cy="1101551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buNone/>
              <a:defRPr sz="18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Subtitle or additional text</a:t>
            </a:r>
          </a:p>
        </p:txBody>
      </p:sp>
    </p:spTree>
    <p:extLst>
      <p:ext uri="{BB962C8B-B14F-4D97-AF65-F5344CB8AC3E}">
        <p14:creationId xmlns:p14="http://schemas.microsoft.com/office/powerpoint/2010/main" val="28112299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Slide -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"/>
            <a:ext cx="3214914" cy="1200151"/>
          </a:xfrm>
        </p:spPr>
        <p:txBody>
          <a:bodyPr/>
          <a:lstStyle/>
          <a:p>
            <a:r>
              <a:rPr lang="en-US"/>
              <a:t>Contents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83663" y="138719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68315" y="1387199"/>
            <a:ext cx="431573" cy="389572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1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983663" y="177677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983663" y="1866534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68315" y="1866534"/>
            <a:ext cx="431573" cy="389572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2</a:t>
            </a:r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983663" y="22561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983663" y="2351091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68315" y="2351091"/>
            <a:ext cx="431573" cy="389572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3</a:t>
            </a:r>
          </a:p>
        </p:txBody>
      </p:sp>
      <p:cxnSp>
        <p:nvCxnSpPr>
          <p:cNvPr id="44" name="Straight Connector 43"/>
          <p:cNvCxnSpPr/>
          <p:nvPr userDrawn="1"/>
        </p:nvCxnSpPr>
        <p:spPr>
          <a:xfrm>
            <a:off x="983663" y="274066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983663" y="2836648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468315" y="2836648"/>
            <a:ext cx="431573" cy="389572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4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983663" y="322622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983663" y="3328434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68315" y="3328434"/>
            <a:ext cx="431573" cy="389572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5</a:t>
            </a:r>
          </a:p>
        </p:txBody>
      </p:sp>
      <p:cxnSp>
        <p:nvCxnSpPr>
          <p:cNvPr id="54" name="Straight Connector 53"/>
          <p:cNvCxnSpPr/>
          <p:nvPr userDrawn="1"/>
        </p:nvCxnSpPr>
        <p:spPr>
          <a:xfrm>
            <a:off x="983663" y="37180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983663" y="3813993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468315" y="3813993"/>
            <a:ext cx="431573" cy="389572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6</a:t>
            </a:r>
          </a:p>
        </p:txBody>
      </p:sp>
      <p:cxnSp>
        <p:nvCxnSpPr>
          <p:cNvPr id="57" name="Straight Connector 56"/>
          <p:cNvCxnSpPr/>
          <p:nvPr userDrawn="1"/>
        </p:nvCxnSpPr>
        <p:spPr>
          <a:xfrm>
            <a:off x="983663" y="4203563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983663" y="429954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9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468315" y="4299549"/>
            <a:ext cx="431573" cy="389572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7</a:t>
            </a:r>
          </a:p>
        </p:txBody>
      </p:sp>
      <p:cxnSp>
        <p:nvCxnSpPr>
          <p:cNvPr id="60" name="Straight Connector 59"/>
          <p:cNvCxnSpPr/>
          <p:nvPr userDrawn="1"/>
        </p:nvCxnSpPr>
        <p:spPr>
          <a:xfrm>
            <a:off x="983663" y="468912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79158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"/>
            <a:ext cx="3214914" cy="1200151"/>
          </a:xfrm>
        </p:spPr>
        <p:txBody>
          <a:bodyPr/>
          <a:lstStyle/>
          <a:p>
            <a:r>
              <a:rPr lang="en-US"/>
              <a:t>Contents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83663" y="138719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68315" y="1387199"/>
            <a:ext cx="431573" cy="389572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1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983663" y="177677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983663" y="1866534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68315" y="1873560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2</a:t>
            </a:r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983663" y="22561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983663" y="2351091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68315" y="2358117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3</a:t>
            </a:r>
          </a:p>
        </p:txBody>
      </p:sp>
      <p:cxnSp>
        <p:nvCxnSpPr>
          <p:cNvPr id="44" name="Straight Connector 43"/>
          <p:cNvCxnSpPr/>
          <p:nvPr userDrawn="1"/>
        </p:nvCxnSpPr>
        <p:spPr>
          <a:xfrm>
            <a:off x="983663" y="274066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983663" y="2836648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468315" y="2843676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4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983663" y="322622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983663" y="3328434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68315" y="3335460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5</a:t>
            </a:r>
          </a:p>
        </p:txBody>
      </p:sp>
      <p:cxnSp>
        <p:nvCxnSpPr>
          <p:cNvPr id="54" name="Straight Connector 53"/>
          <p:cNvCxnSpPr/>
          <p:nvPr userDrawn="1"/>
        </p:nvCxnSpPr>
        <p:spPr>
          <a:xfrm>
            <a:off x="983663" y="37180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983663" y="3813993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468315" y="3813993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6</a:t>
            </a:r>
          </a:p>
        </p:txBody>
      </p:sp>
      <p:cxnSp>
        <p:nvCxnSpPr>
          <p:cNvPr id="57" name="Straight Connector 56"/>
          <p:cNvCxnSpPr/>
          <p:nvPr userDrawn="1"/>
        </p:nvCxnSpPr>
        <p:spPr>
          <a:xfrm>
            <a:off x="983663" y="4203563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983663" y="429954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9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468315" y="4299549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7</a:t>
            </a:r>
          </a:p>
        </p:txBody>
      </p:sp>
      <p:cxnSp>
        <p:nvCxnSpPr>
          <p:cNvPr id="60" name="Straight Connector 59"/>
          <p:cNvCxnSpPr/>
          <p:nvPr userDrawn="1"/>
        </p:nvCxnSpPr>
        <p:spPr>
          <a:xfrm>
            <a:off x="983663" y="468912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93203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"/>
            <a:ext cx="3214914" cy="1200151"/>
          </a:xfrm>
        </p:spPr>
        <p:txBody>
          <a:bodyPr/>
          <a:lstStyle/>
          <a:p>
            <a:r>
              <a:rPr lang="en-US"/>
              <a:t>Contents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83663" y="138719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68315" y="1387199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1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983663" y="177677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983663" y="1866534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68315" y="1866534"/>
            <a:ext cx="431573" cy="389572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2</a:t>
            </a:r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983663" y="22561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983663" y="2351091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68315" y="2351091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3</a:t>
            </a:r>
          </a:p>
        </p:txBody>
      </p:sp>
      <p:cxnSp>
        <p:nvCxnSpPr>
          <p:cNvPr id="44" name="Straight Connector 43"/>
          <p:cNvCxnSpPr/>
          <p:nvPr userDrawn="1"/>
        </p:nvCxnSpPr>
        <p:spPr>
          <a:xfrm>
            <a:off x="983663" y="274066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983663" y="2836648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468315" y="2836648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4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983663" y="322622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983663" y="3328434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68315" y="3328434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5</a:t>
            </a:r>
          </a:p>
        </p:txBody>
      </p:sp>
      <p:cxnSp>
        <p:nvCxnSpPr>
          <p:cNvPr id="54" name="Straight Connector 53"/>
          <p:cNvCxnSpPr/>
          <p:nvPr userDrawn="1"/>
        </p:nvCxnSpPr>
        <p:spPr>
          <a:xfrm>
            <a:off x="983663" y="37180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983663" y="3813993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468315" y="3813993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6</a:t>
            </a:r>
          </a:p>
        </p:txBody>
      </p:sp>
      <p:cxnSp>
        <p:nvCxnSpPr>
          <p:cNvPr id="57" name="Straight Connector 56"/>
          <p:cNvCxnSpPr/>
          <p:nvPr userDrawn="1"/>
        </p:nvCxnSpPr>
        <p:spPr>
          <a:xfrm>
            <a:off x="983663" y="4203563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983663" y="429954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9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468315" y="4299549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7</a:t>
            </a:r>
          </a:p>
        </p:txBody>
      </p:sp>
      <p:cxnSp>
        <p:nvCxnSpPr>
          <p:cNvPr id="60" name="Straight Connector 59"/>
          <p:cNvCxnSpPr/>
          <p:nvPr userDrawn="1"/>
        </p:nvCxnSpPr>
        <p:spPr>
          <a:xfrm>
            <a:off x="983663" y="468912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76592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Sl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"/>
            <a:ext cx="3214914" cy="1200151"/>
          </a:xfrm>
        </p:spPr>
        <p:txBody>
          <a:bodyPr/>
          <a:lstStyle/>
          <a:p>
            <a:r>
              <a:rPr lang="en-US"/>
              <a:t>Contents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83663" y="138719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68315" y="1387199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1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983663" y="177677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983663" y="1866534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68315" y="1866534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2</a:t>
            </a:r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983663" y="22561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983663" y="2351091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68315" y="2351091"/>
            <a:ext cx="431573" cy="389572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3</a:t>
            </a:r>
          </a:p>
        </p:txBody>
      </p:sp>
      <p:cxnSp>
        <p:nvCxnSpPr>
          <p:cNvPr id="44" name="Straight Connector 43"/>
          <p:cNvCxnSpPr/>
          <p:nvPr userDrawn="1"/>
        </p:nvCxnSpPr>
        <p:spPr>
          <a:xfrm>
            <a:off x="983663" y="274066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983663" y="2836648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468315" y="2836648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4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983663" y="322622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983663" y="3328434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68315" y="3328434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5</a:t>
            </a:r>
          </a:p>
        </p:txBody>
      </p:sp>
      <p:cxnSp>
        <p:nvCxnSpPr>
          <p:cNvPr id="54" name="Straight Connector 53"/>
          <p:cNvCxnSpPr/>
          <p:nvPr userDrawn="1"/>
        </p:nvCxnSpPr>
        <p:spPr>
          <a:xfrm>
            <a:off x="983663" y="37180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983663" y="3813993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468315" y="3813993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6</a:t>
            </a:r>
          </a:p>
        </p:txBody>
      </p:sp>
      <p:cxnSp>
        <p:nvCxnSpPr>
          <p:cNvPr id="57" name="Straight Connector 56"/>
          <p:cNvCxnSpPr/>
          <p:nvPr userDrawn="1"/>
        </p:nvCxnSpPr>
        <p:spPr>
          <a:xfrm>
            <a:off x="983663" y="4203563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983663" y="429954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9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468315" y="4299549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7</a:t>
            </a:r>
          </a:p>
        </p:txBody>
      </p:sp>
      <p:cxnSp>
        <p:nvCxnSpPr>
          <p:cNvPr id="60" name="Straight Connector 59"/>
          <p:cNvCxnSpPr/>
          <p:nvPr userDrawn="1"/>
        </p:nvCxnSpPr>
        <p:spPr>
          <a:xfrm>
            <a:off x="983663" y="468912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70812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Slide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"/>
            <a:ext cx="3214914" cy="1200151"/>
          </a:xfrm>
        </p:spPr>
        <p:txBody>
          <a:bodyPr/>
          <a:lstStyle/>
          <a:p>
            <a:r>
              <a:rPr lang="en-US"/>
              <a:t>Contents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83663" y="138719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68315" y="1387199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1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983663" y="177677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983663" y="1866534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68315" y="1866534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2</a:t>
            </a:r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983663" y="22561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983663" y="2351091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68315" y="2351091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3</a:t>
            </a:r>
          </a:p>
        </p:txBody>
      </p:sp>
      <p:cxnSp>
        <p:nvCxnSpPr>
          <p:cNvPr id="44" name="Straight Connector 43"/>
          <p:cNvCxnSpPr/>
          <p:nvPr userDrawn="1"/>
        </p:nvCxnSpPr>
        <p:spPr>
          <a:xfrm>
            <a:off x="983663" y="274066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983663" y="2836648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468315" y="2836648"/>
            <a:ext cx="431573" cy="389572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4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983663" y="322622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983663" y="3328434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68315" y="3328434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5</a:t>
            </a:r>
          </a:p>
        </p:txBody>
      </p:sp>
      <p:cxnSp>
        <p:nvCxnSpPr>
          <p:cNvPr id="54" name="Straight Connector 53"/>
          <p:cNvCxnSpPr/>
          <p:nvPr userDrawn="1"/>
        </p:nvCxnSpPr>
        <p:spPr>
          <a:xfrm>
            <a:off x="983663" y="37180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983663" y="3813993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468315" y="3813993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6</a:t>
            </a:r>
          </a:p>
        </p:txBody>
      </p:sp>
      <p:cxnSp>
        <p:nvCxnSpPr>
          <p:cNvPr id="57" name="Straight Connector 56"/>
          <p:cNvCxnSpPr/>
          <p:nvPr userDrawn="1"/>
        </p:nvCxnSpPr>
        <p:spPr>
          <a:xfrm>
            <a:off x="983663" y="4203563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983663" y="429954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9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468315" y="4299549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7</a:t>
            </a:r>
          </a:p>
        </p:txBody>
      </p:sp>
      <p:cxnSp>
        <p:nvCxnSpPr>
          <p:cNvPr id="60" name="Straight Connector 59"/>
          <p:cNvCxnSpPr/>
          <p:nvPr userDrawn="1"/>
        </p:nvCxnSpPr>
        <p:spPr>
          <a:xfrm>
            <a:off x="983663" y="468912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05190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Slide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"/>
            <a:ext cx="3214914" cy="1200151"/>
          </a:xfrm>
        </p:spPr>
        <p:txBody>
          <a:bodyPr/>
          <a:lstStyle/>
          <a:p>
            <a:r>
              <a:rPr lang="en-US"/>
              <a:t>Contents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83663" y="138719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68315" y="1387199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1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983663" y="177677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983663" y="1866534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68315" y="1866534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2</a:t>
            </a:r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983663" y="22561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983663" y="2351091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68315" y="2351091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3</a:t>
            </a:r>
          </a:p>
        </p:txBody>
      </p:sp>
      <p:cxnSp>
        <p:nvCxnSpPr>
          <p:cNvPr id="44" name="Straight Connector 43"/>
          <p:cNvCxnSpPr/>
          <p:nvPr userDrawn="1"/>
        </p:nvCxnSpPr>
        <p:spPr>
          <a:xfrm>
            <a:off x="983663" y="274066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983663" y="2836648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468315" y="2836648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4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983663" y="322622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983663" y="3328434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68315" y="3328434"/>
            <a:ext cx="431573" cy="389572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5</a:t>
            </a:r>
          </a:p>
        </p:txBody>
      </p:sp>
      <p:cxnSp>
        <p:nvCxnSpPr>
          <p:cNvPr id="54" name="Straight Connector 53"/>
          <p:cNvCxnSpPr/>
          <p:nvPr userDrawn="1"/>
        </p:nvCxnSpPr>
        <p:spPr>
          <a:xfrm>
            <a:off x="983663" y="37180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983663" y="3813993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468315" y="3813993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6</a:t>
            </a:r>
          </a:p>
        </p:txBody>
      </p:sp>
      <p:cxnSp>
        <p:nvCxnSpPr>
          <p:cNvPr id="57" name="Straight Connector 56"/>
          <p:cNvCxnSpPr/>
          <p:nvPr userDrawn="1"/>
        </p:nvCxnSpPr>
        <p:spPr>
          <a:xfrm>
            <a:off x="983663" y="4203563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983663" y="429954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9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468315" y="4299549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7</a:t>
            </a:r>
          </a:p>
        </p:txBody>
      </p:sp>
      <p:cxnSp>
        <p:nvCxnSpPr>
          <p:cNvPr id="60" name="Straight Connector 59"/>
          <p:cNvCxnSpPr/>
          <p:nvPr userDrawn="1"/>
        </p:nvCxnSpPr>
        <p:spPr>
          <a:xfrm>
            <a:off x="983663" y="468912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48987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Slide -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"/>
            <a:ext cx="3214914" cy="1200151"/>
          </a:xfrm>
        </p:spPr>
        <p:txBody>
          <a:bodyPr/>
          <a:lstStyle/>
          <a:p>
            <a:r>
              <a:rPr lang="en-US"/>
              <a:t>Contents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83663" y="138719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68315" y="1387199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1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983663" y="177677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983663" y="1866534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68315" y="1866534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2</a:t>
            </a:r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983663" y="22561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983663" y="2351091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68315" y="2351091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3</a:t>
            </a:r>
          </a:p>
        </p:txBody>
      </p:sp>
      <p:cxnSp>
        <p:nvCxnSpPr>
          <p:cNvPr id="44" name="Straight Connector 43"/>
          <p:cNvCxnSpPr/>
          <p:nvPr userDrawn="1"/>
        </p:nvCxnSpPr>
        <p:spPr>
          <a:xfrm>
            <a:off x="983663" y="274066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983663" y="2836648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468315" y="2836648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4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983663" y="322622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983663" y="3328434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68315" y="3328434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5</a:t>
            </a:r>
          </a:p>
        </p:txBody>
      </p:sp>
      <p:cxnSp>
        <p:nvCxnSpPr>
          <p:cNvPr id="54" name="Straight Connector 53"/>
          <p:cNvCxnSpPr/>
          <p:nvPr userDrawn="1"/>
        </p:nvCxnSpPr>
        <p:spPr>
          <a:xfrm>
            <a:off x="983663" y="37180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983663" y="3813993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468315" y="3813993"/>
            <a:ext cx="431573" cy="389572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6</a:t>
            </a:r>
          </a:p>
        </p:txBody>
      </p:sp>
      <p:cxnSp>
        <p:nvCxnSpPr>
          <p:cNvPr id="57" name="Straight Connector 56"/>
          <p:cNvCxnSpPr/>
          <p:nvPr userDrawn="1"/>
        </p:nvCxnSpPr>
        <p:spPr>
          <a:xfrm>
            <a:off x="983663" y="4203563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983663" y="429954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9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468315" y="4299549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7</a:t>
            </a:r>
          </a:p>
        </p:txBody>
      </p:sp>
      <p:cxnSp>
        <p:nvCxnSpPr>
          <p:cNvPr id="60" name="Straight Connector 59"/>
          <p:cNvCxnSpPr/>
          <p:nvPr userDrawn="1"/>
        </p:nvCxnSpPr>
        <p:spPr>
          <a:xfrm>
            <a:off x="983663" y="468912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65956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Slide -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"/>
            <a:ext cx="3214914" cy="1200151"/>
          </a:xfrm>
        </p:spPr>
        <p:txBody>
          <a:bodyPr/>
          <a:lstStyle/>
          <a:p>
            <a:r>
              <a:rPr lang="en-US"/>
              <a:t>Contents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83663" y="138719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68315" y="1387199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1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983663" y="177677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983663" y="1866534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68315" y="1866534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2</a:t>
            </a:r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983663" y="22561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983663" y="2351091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68315" y="2351091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3</a:t>
            </a:r>
          </a:p>
        </p:txBody>
      </p:sp>
      <p:cxnSp>
        <p:nvCxnSpPr>
          <p:cNvPr id="44" name="Straight Connector 43"/>
          <p:cNvCxnSpPr/>
          <p:nvPr userDrawn="1"/>
        </p:nvCxnSpPr>
        <p:spPr>
          <a:xfrm>
            <a:off x="983663" y="274066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983663" y="2836648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468315" y="2836648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4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983663" y="322622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983663" y="3328434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68315" y="3328434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5</a:t>
            </a:r>
          </a:p>
        </p:txBody>
      </p:sp>
      <p:cxnSp>
        <p:nvCxnSpPr>
          <p:cNvPr id="54" name="Straight Connector 53"/>
          <p:cNvCxnSpPr/>
          <p:nvPr userDrawn="1"/>
        </p:nvCxnSpPr>
        <p:spPr>
          <a:xfrm>
            <a:off x="983663" y="37180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983663" y="3813993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468315" y="3813993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6</a:t>
            </a:r>
          </a:p>
        </p:txBody>
      </p:sp>
      <p:cxnSp>
        <p:nvCxnSpPr>
          <p:cNvPr id="57" name="Straight Connector 56"/>
          <p:cNvCxnSpPr/>
          <p:nvPr userDrawn="1"/>
        </p:nvCxnSpPr>
        <p:spPr>
          <a:xfrm>
            <a:off x="983663" y="4203563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983663" y="429954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9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468315" y="4299549"/>
            <a:ext cx="431573" cy="389572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>
              <a:buNone/>
              <a:defRPr sz="2400"/>
            </a:lvl2pPr>
            <a:lvl3pPr marL="914355" indent="0">
              <a:buNone/>
              <a:defRPr sz="2400"/>
            </a:lvl3pPr>
            <a:lvl4pPr marL="1371532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pPr lvl="0"/>
            <a:r>
              <a:rPr lang="en-US"/>
              <a:t>7</a:t>
            </a:r>
          </a:p>
        </p:txBody>
      </p:sp>
      <p:cxnSp>
        <p:nvCxnSpPr>
          <p:cNvPr id="60" name="Straight Connector 59"/>
          <p:cNvCxnSpPr/>
          <p:nvPr userDrawn="1"/>
        </p:nvCxnSpPr>
        <p:spPr>
          <a:xfrm>
            <a:off x="983663" y="468912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86352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67454" y="1252017"/>
            <a:ext cx="3952146" cy="1348326"/>
          </a:xfrm>
        </p:spPr>
        <p:txBody>
          <a:bodyPr anchor="b" anchorCtr="0">
            <a:noAutofit/>
          </a:bodyPr>
          <a:lstStyle>
            <a:lvl1pPr marL="0" indent="0">
              <a:buNone/>
              <a:defRPr sz="3000"/>
            </a:lvl1pPr>
          </a:lstStyle>
          <a:p>
            <a:pPr lvl="0"/>
            <a:r>
              <a:rPr lang="en-US"/>
              <a:t>Transition Slide Title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570335" y="2780783"/>
            <a:ext cx="4574979" cy="0"/>
          </a:xfrm>
          <a:prstGeom prst="line">
            <a:avLst/>
          </a:prstGeom>
          <a:ln w="28575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467455" y="2961485"/>
            <a:ext cx="3952712" cy="1101551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buNone/>
              <a:defRPr sz="1800" baseline="0"/>
            </a:lvl1pPr>
            <a:lvl2pPr marL="457178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Subtitle or additional text</a:t>
            </a:r>
          </a:p>
        </p:txBody>
      </p:sp>
    </p:spTree>
    <p:extLst>
      <p:ext uri="{BB962C8B-B14F-4D97-AF65-F5344CB8AC3E}">
        <p14:creationId xmlns:p14="http://schemas.microsoft.com/office/powerpoint/2010/main" val="28687022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67454" y="1252017"/>
            <a:ext cx="3952146" cy="1348326"/>
          </a:xfrm>
        </p:spPr>
        <p:txBody>
          <a:bodyPr anchor="b" anchorCtr="0">
            <a:noAutofit/>
          </a:bodyPr>
          <a:lstStyle>
            <a:lvl1pPr marL="0" indent="0">
              <a:buNone/>
              <a:defRPr sz="3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Transition Slide Title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570335" y="2780783"/>
            <a:ext cx="4574979" cy="0"/>
          </a:xfrm>
          <a:prstGeom prst="line">
            <a:avLst/>
          </a:pr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467455" y="2961485"/>
            <a:ext cx="3952712" cy="1101551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buNone/>
              <a:defRPr sz="1800" baseline="0">
                <a:solidFill>
                  <a:srgbClr val="FFFFFF"/>
                </a:solidFill>
              </a:defRPr>
            </a:lvl1pPr>
            <a:lvl2pPr marL="457178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Subtitle or additional text</a:t>
            </a:r>
          </a:p>
        </p:txBody>
      </p:sp>
    </p:spTree>
    <p:extLst>
      <p:ext uri="{BB962C8B-B14F-4D97-AF65-F5344CB8AC3E}">
        <p14:creationId xmlns:p14="http://schemas.microsoft.com/office/powerpoint/2010/main" val="2609138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67454" y="1252017"/>
            <a:ext cx="3952146" cy="1348326"/>
          </a:xfrm>
        </p:spPr>
        <p:txBody>
          <a:bodyPr anchor="b" anchorCtr="0">
            <a:noAutofit/>
          </a:bodyPr>
          <a:lstStyle>
            <a:lvl1pPr marL="0" indent="0">
              <a:buNone/>
              <a:defRPr sz="3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Transition Slide Title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570335" y="2780783"/>
            <a:ext cx="4574979" cy="0"/>
          </a:xfrm>
          <a:prstGeom prst="line">
            <a:avLst/>
          </a:pr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467455" y="2961483"/>
            <a:ext cx="3952712" cy="1101551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buNone/>
              <a:defRPr sz="180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Subtitle or additional text</a:t>
            </a:r>
          </a:p>
        </p:txBody>
      </p:sp>
    </p:spTree>
    <p:extLst>
      <p:ext uri="{BB962C8B-B14F-4D97-AF65-F5344CB8AC3E}">
        <p14:creationId xmlns:p14="http://schemas.microsoft.com/office/powerpoint/2010/main" val="194112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ing - 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Insert a large image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1590675"/>
            <a:ext cx="5565779" cy="628650"/>
          </a:xfrm>
          <a:solidFill>
            <a:srgbClr val="000000">
              <a:alpha val="75000"/>
            </a:srgbClr>
          </a:solidFill>
        </p:spPr>
        <p:txBody>
          <a:bodyPr wrap="none" lIns="457200" tIns="0" rIns="457200" bIns="91440" anchor="ctr" anchorCtr="0">
            <a:noAutofit/>
          </a:bodyPr>
          <a:lstStyle>
            <a:lvl1pPr marL="0" indent="0">
              <a:buNone/>
              <a:defRPr sz="3600" baseline="0">
                <a:solidFill>
                  <a:schemeClr val="bg1"/>
                </a:solidFill>
              </a:defRPr>
            </a:lvl1pPr>
            <a:lvl2pPr marL="457178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Key Messaging Slide One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2281663"/>
            <a:ext cx="3747874" cy="628650"/>
          </a:xfrm>
          <a:solidFill>
            <a:srgbClr val="000000">
              <a:alpha val="75000"/>
            </a:srgbClr>
          </a:solidFill>
        </p:spPr>
        <p:txBody>
          <a:bodyPr wrap="none" lIns="457200" tIns="0" rIns="457200" bIns="91440" anchor="ctr" anchorCtr="0">
            <a:noAutofit/>
          </a:bodyPr>
          <a:lstStyle>
            <a:lvl1pPr marL="0" indent="0">
              <a:buNone/>
              <a:defRPr sz="3600" baseline="0">
                <a:solidFill>
                  <a:schemeClr val="bg1"/>
                </a:solidFill>
              </a:defRPr>
            </a:lvl1pPr>
            <a:lvl2pPr marL="457178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Transition Slide</a:t>
            </a:r>
          </a:p>
        </p:txBody>
      </p:sp>
    </p:spTree>
    <p:extLst>
      <p:ext uri="{BB962C8B-B14F-4D97-AF65-F5344CB8AC3E}">
        <p14:creationId xmlns:p14="http://schemas.microsoft.com/office/powerpoint/2010/main" val="23812093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 -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2" y="0"/>
            <a:ext cx="3209739" cy="1699456"/>
          </a:xfrm>
        </p:spPr>
        <p:txBody>
          <a:bodyPr/>
          <a:lstStyle/>
          <a:p>
            <a:r>
              <a:rPr lang="en-US"/>
              <a:t>Data Slide: </a:t>
            </a:r>
            <a:br>
              <a:rPr lang="en-US"/>
            </a:br>
            <a:r>
              <a:rPr lang="en-US"/>
              <a:t>Keep Title Concise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077837" y="417515"/>
            <a:ext cx="4769303" cy="1281943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Summary or description text about the slide, charts, data go here.</a:t>
            </a:r>
          </a:p>
        </p:txBody>
      </p:sp>
      <p:sp>
        <p:nvSpPr>
          <p:cNvPr id="5" name="Chart Placeholder 6"/>
          <p:cNvSpPr>
            <a:spLocks noGrp="1"/>
          </p:cNvSpPr>
          <p:nvPr>
            <p:ph type="chart" sz="quarter" idx="11" hasCustomPrompt="1"/>
          </p:nvPr>
        </p:nvSpPr>
        <p:spPr>
          <a:xfrm>
            <a:off x="468315" y="2081081"/>
            <a:ext cx="1883539" cy="143610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/>
            </a:lvl1pPr>
          </a:lstStyle>
          <a:p>
            <a:r>
              <a:rPr lang="en-US"/>
              <a:t>Insert Chart</a:t>
            </a:r>
          </a:p>
        </p:txBody>
      </p:sp>
      <p:sp>
        <p:nvSpPr>
          <p:cNvPr id="10" name="Chart Placeholder 6"/>
          <p:cNvSpPr>
            <a:spLocks noGrp="1"/>
          </p:cNvSpPr>
          <p:nvPr>
            <p:ph type="chart" sz="quarter" idx="12" hasCustomPrompt="1"/>
          </p:nvPr>
        </p:nvSpPr>
        <p:spPr>
          <a:xfrm>
            <a:off x="6963601" y="2081081"/>
            <a:ext cx="1883539" cy="143610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/>
            </a:lvl1pPr>
          </a:lstStyle>
          <a:p>
            <a:r>
              <a:rPr lang="en-US"/>
              <a:t>Insert Chart</a:t>
            </a:r>
          </a:p>
        </p:txBody>
      </p:sp>
      <p:sp>
        <p:nvSpPr>
          <p:cNvPr id="11" name="Chart Placeholder 6"/>
          <p:cNvSpPr>
            <a:spLocks noGrp="1"/>
          </p:cNvSpPr>
          <p:nvPr>
            <p:ph type="chart" sz="quarter" idx="13" hasCustomPrompt="1"/>
          </p:nvPr>
        </p:nvSpPr>
        <p:spPr>
          <a:xfrm>
            <a:off x="4765928" y="2081081"/>
            <a:ext cx="1883539" cy="143610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/>
            </a:lvl1pPr>
          </a:lstStyle>
          <a:p>
            <a:r>
              <a:rPr lang="en-US"/>
              <a:t>Insert Chart</a:t>
            </a:r>
          </a:p>
        </p:txBody>
      </p:sp>
      <p:sp>
        <p:nvSpPr>
          <p:cNvPr id="12" name="Chart Placeholder 6"/>
          <p:cNvSpPr>
            <a:spLocks noGrp="1"/>
          </p:cNvSpPr>
          <p:nvPr>
            <p:ph type="chart" sz="quarter" idx="14" hasCustomPrompt="1"/>
          </p:nvPr>
        </p:nvSpPr>
        <p:spPr>
          <a:xfrm>
            <a:off x="2618061" y="2081081"/>
            <a:ext cx="1883539" cy="143610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/>
            </a:lvl1pPr>
          </a:lstStyle>
          <a:p>
            <a:r>
              <a:rPr lang="en-US"/>
              <a:t>Insert Chart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68314" y="3598863"/>
            <a:ext cx="1882775" cy="2667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800" baseline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Chart Description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2618825" y="3598863"/>
            <a:ext cx="1882775" cy="2667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800" baseline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Chart Description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4766692" y="3598863"/>
            <a:ext cx="1882775" cy="2667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800" baseline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Chart Description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6963601" y="3598863"/>
            <a:ext cx="1882775" cy="2667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800" baseline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Chart Description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 hasCustomPrompt="1"/>
          </p:nvPr>
        </p:nvSpPr>
        <p:spPr>
          <a:xfrm>
            <a:off x="468314" y="4675061"/>
            <a:ext cx="1882775" cy="205197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000" baseline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Data citation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2467720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Infographic 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/>
          <p:cNvSpPr>
            <a:spLocks noGrp="1"/>
          </p:cNvSpPr>
          <p:nvPr>
            <p:ph type="pic" sz="quarter" idx="49" hasCustomPrompt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/>
              <a:t>Insert a large image here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40"/>
          </p:nvPr>
        </p:nvSpPr>
        <p:spPr>
          <a:xfrm>
            <a:off x="0" y="2561214"/>
            <a:ext cx="9144000" cy="1983121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</p:spPr>
        <p:txBody>
          <a:bodyPr vert="horz"/>
          <a:lstStyle>
            <a:lvl1pPr marL="0" indent="0" algn="ctr">
              <a:buNone/>
              <a:defRPr sz="100">
                <a:solidFill>
                  <a:srgbClr val="333333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68314" y="3793135"/>
            <a:ext cx="1336675" cy="570668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200" baseline="0">
                <a:solidFill>
                  <a:schemeClr val="tx1"/>
                </a:solidFill>
              </a:defRPr>
            </a:lvl1pPr>
            <a:lvl2pPr marL="457178" indent="0">
              <a:buNone/>
              <a:defRPr sz="1600"/>
            </a:lvl2pPr>
            <a:lvl3pPr marL="914355" indent="0">
              <a:buNone/>
              <a:defRPr sz="1600"/>
            </a:lvl3pPr>
            <a:lvl4pPr marL="1371532" indent="0">
              <a:buNone/>
              <a:defRPr sz="1600"/>
            </a:lvl4pPr>
            <a:lvl5pPr marL="1828709" indent="0">
              <a:buNone/>
              <a:defRPr sz="1600"/>
            </a:lvl5pPr>
          </a:lstStyle>
          <a:p>
            <a:pPr lvl="0"/>
            <a:r>
              <a:rPr lang="en-US"/>
              <a:t>Infographic information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468315" y="3389857"/>
            <a:ext cx="1336675" cy="326535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178" indent="0">
              <a:buNone/>
              <a:defRPr sz="2200">
                <a:solidFill>
                  <a:srgbClr val="8DC63F"/>
                </a:solidFill>
              </a:defRPr>
            </a:lvl2pPr>
            <a:lvl3pPr marL="914355" indent="0">
              <a:buNone/>
              <a:defRPr sz="2200">
                <a:solidFill>
                  <a:srgbClr val="8DC63F"/>
                </a:solidFill>
              </a:defRPr>
            </a:lvl3pPr>
            <a:lvl4pPr marL="1371532" indent="0">
              <a:buNone/>
              <a:defRPr sz="2200">
                <a:solidFill>
                  <a:srgbClr val="8DC63F"/>
                </a:solidFill>
              </a:defRPr>
            </a:lvl4pPr>
            <a:lvl5pPr marL="1828709" indent="0">
              <a:buNone/>
              <a:defRPr sz="2200">
                <a:solidFill>
                  <a:srgbClr val="8DC63F"/>
                </a:solidFill>
              </a:defRPr>
            </a:lvl5pPr>
          </a:lstStyle>
          <a:p>
            <a:pPr lvl="0"/>
            <a:r>
              <a:rPr lang="en-US"/>
              <a:t>Emphasis Text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2194871" y="3793135"/>
            <a:ext cx="1336675" cy="570668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200" baseline="0">
                <a:solidFill>
                  <a:schemeClr val="tx1"/>
                </a:solidFill>
              </a:defRPr>
            </a:lvl1pPr>
            <a:lvl2pPr marL="457178" indent="0">
              <a:buNone/>
              <a:defRPr sz="1600"/>
            </a:lvl2pPr>
            <a:lvl3pPr marL="914355" indent="0">
              <a:buNone/>
              <a:defRPr sz="1600"/>
            </a:lvl3pPr>
            <a:lvl4pPr marL="1371532" indent="0">
              <a:buNone/>
              <a:defRPr sz="1600"/>
            </a:lvl4pPr>
            <a:lvl5pPr marL="1828709" indent="0">
              <a:buNone/>
              <a:defRPr sz="1600"/>
            </a:lvl5pPr>
          </a:lstStyle>
          <a:p>
            <a:pPr lvl="0"/>
            <a:r>
              <a:rPr lang="en-US"/>
              <a:t>Infographic information goes here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42" hasCustomPrompt="1"/>
          </p:nvPr>
        </p:nvSpPr>
        <p:spPr>
          <a:xfrm>
            <a:off x="2194872" y="3389857"/>
            <a:ext cx="1336675" cy="326535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178" indent="0">
              <a:buNone/>
              <a:defRPr sz="2200">
                <a:solidFill>
                  <a:srgbClr val="8DC63F"/>
                </a:solidFill>
              </a:defRPr>
            </a:lvl2pPr>
            <a:lvl3pPr marL="914355" indent="0">
              <a:buNone/>
              <a:defRPr sz="2200">
                <a:solidFill>
                  <a:srgbClr val="8DC63F"/>
                </a:solidFill>
              </a:defRPr>
            </a:lvl3pPr>
            <a:lvl4pPr marL="1371532" indent="0">
              <a:buNone/>
              <a:defRPr sz="2200">
                <a:solidFill>
                  <a:srgbClr val="8DC63F"/>
                </a:solidFill>
              </a:defRPr>
            </a:lvl4pPr>
            <a:lvl5pPr marL="1828709" indent="0">
              <a:buNone/>
              <a:defRPr sz="2200">
                <a:solidFill>
                  <a:srgbClr val="8DC63F"/>
                </a:solidFill>
              </a:defRPr>
            </a:lvl5pPr>
          </a:lstStyle>
          <a:p>
            <a:pPr lvl="0"/>
            <a:r>
              <a:rPr lang="en-US"/>
              <a:t>Emphasis Text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43" hasCustomPrompt="1"/>
          </p:nvPr>
        </p:nvSpPr>
        <p:spPr>
          <a:xfrm>
            <a:off x="3931143" y="3793135"/>
            <a:ext cx="1336675" cy="570668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200" baseline="0">
                <a:solidFill>
                  <a:schemeClr val="tx1"/>
                </a:solidFill>
              </a:defRPr>
            </a:lvl1pPr>
            <a:lvl2pPr marL="457178" indent="0">
              <a:buNone/>
              <a:defRPr sz="1600"/>
            </a:lvl2pPr>
            <a:lvl3pPr marL="914355" indent="0">
              <a:buNone/>
              <a:defRPr sz="1600"/>
            </a:lvl3pPr>
            <a:lvl4pPr marL="1371532" indent="0">
              <a:buNone/>
              <a:defRPr sz="1600"/>
            </a:lvl4pPr>
            <a:lvl5pPr marL="1828709" indent="0">
              <a:buNone/>
              <a:defRPr sz="1600"/>
            </a:lvl5pPr>
          </a:lstStyle>
          <a:p>
            <a:pPr lvl="0"/>
            <a:r>
              <a:rPr lang="en-US"/>
              <a:t>Infographic information goes here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44" hasCustomPrompt="1"/>
          </p:nvPr>
        </p:nvSpPr>
        <p:spPr>
          <a:xfrm>
            <a:off x="3931144" y="3389857"/>
            <a:ext cx="1336675" cy="326535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178" indent="0">
              <a:buNone/>
              <a:defRPr sz="2200">
                <a:solidFill>
                  <a:srgbClr val="8DC63F"/>
                </a:solidFill>
              </a:defRPr>
            </a:lvl2pPr>
            <a:lvl3pPr marL="914355" indent="0">
              <a:buNone/>
              <a:defRPr sz="2200">
                <a:solidFill>
                  <a:srgbClr val="8DC63F"/>
                </a:solidFill>
              </a:defRPr>
            </a:lvl3pPr>
            <a:lvl4pPr marL="1371532" indent="0">
              <a:buNone/>
              <a:defRPr sz="2200">
                <a:solidFill>
                  <a:srgbClr val="8DC63F"/>
                </a:solidFill>
              </a:defRPr>
            </a:lvl4pPr>
            <a:lvl5pPr marL="1828709" indent="0">
              <a:buNone/>
              <a:defRPr sz="2200">
                <a:solidFill>
                  <a:srgbClr val="8DC63F"/>
                </a:solidFill>
              </a:defRPr>
            </a:lvl5pPr>
          </a:lstStyle>
          <a:p>
            <a:pPr lvl="0"/>
            <a:r>
              <a:rPr lang="en-US"/>
              <a:t>Emphasis Text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45" hasCustomPrompt="1"/>
          </p:nvPr>
        </p:nvSpPr>
        <p:spPr>
          <a:xfrm>
            <a:off x="5655661" y="3793135"/>
            <a:ext cx="1336675" cy="570668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200" baseline="0">
                <a:solidFill>
                  <a:schemeClr val="tx1"/>
                </a:solidFill>
              </a:defRPr>
            </a:lvl1pPr>
            <a:lvl2pPr marL="457178" indent="0">
              <a:buNone/>
              <a:defRPr sz="1600"/>
            </a:lvl2pPr>
            <a:lvl3pPr marL="914355" indent="0">
              <a:buNone/>
              <a:defRPr sz="1600"/>
            </a:lvl3pPr>
            <a:lvl4pPr marL="1371532" indent="0">
              <a:buNone/>
              <a:defRPr sz="1600"/>
            </a:lvl4pPr>
            <a:lvl5pPr marL="1828709" indent="0">
              <a:buNone/>
              <a:defRPr sz="1600"/>
            </a:lvl5pPr>
          </a:lstStyle>
          <a:p>
            <a:pPr lvl="0"/>
            <a:r>
              <a:rPr lang="en-US"/>
              <a:t>Infographic information goes here</a:t>
            </a: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46" hasCustomPrompt="1"/>
          </p:nvPr>
        </p:nvSpPr>
        <p:spPr>
          <a:xfrm>
            <a:off x="5655662" y="3389857"/>
            <a:ext cx="1336675" cy="326535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178" indent="0">
              <a:buNone/>
              <a:defRPr sz="2200">
                <a:solidFill>
                  <a:srgbClr val="8DC63F"/>
                </a:solidFill>
              </a:defRPr>
            </a:lvl2pPr>
            <a:lvl3pPr marL="914355" indent="0">
              <a:buNone/>
              <a:defRPr sz="2200">
                <a:solidFill>
                  <a:srgbClr val="8DC63F"/>
                </a:solidFill>
              </a:defRPr>
            </a:lvl3pPr>
            <a:lvl4pPr marL="1371532" indent="0">
              <a:buNone/>
              <a:defRPr sz="2200">
                <a:solidFill>
                  <a:srgbClr val="8DC63F"/>
                </a:solidFill>
              </a:defRPr>
            </a:lvl4pPr>
            <a:lvl5pPr marL="1828709" indent="0">
              <a:buNone/>
              <a:defRPr sz="2200">
                <a:solidFill>
                  <a:srgbClr val="8DC63F"/>
                </a:solidFill>
              </a:defRPr>
            </a:lvl5pPr>
          </a:lstStyle>
          <a:p>
            <a:pPr lvl="0"/>
            <a:r>
              <a:rPr lang="en-US"/>
              <a:t>Emphasis Text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7336603" y="3793135"/>
            <a:ext cx="1336675" cy="570668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200" baseline="0">
                <a:solidFill>
                  <a:schemeClr val="tx1"/>
                </a:solidFill>
              </a:defRPr>
            </a:lvl1pPr>
            <a:lvl2pPr marL="457178" indent="0">
              <a:buNone/>
              <a:defRPr sz="1600"/>
            </a:lvl2pPr>
            <a:lvl3pPr marL="914355" indent="0">
              <a:buNone/>
              <a:defRPr sz="1600"/>
            </a:lvl3pPr>
            <a:lvl4pPr marL="1371532" indent="0">
              <a:buNone/>
              <a:defRPr sz="1600"/>
            </a:lvl4pPr>
            <a:lvl5pPr marL="1828709" indent="0">
              <a:buNone/>
              <a:defRPr sz="1600"/>
            </a:lvl5pPr>
          </a:lstStyle>
          <a:p>
            <a:pPr lvl="0"/>
            <a:r>
              <a:rPr lang="en-US"/>
              <a:t>Infographic information goes here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48" hasCustomPrompt="1"/>
          </p:nvPr>
        </p:nvSpPr>
        <p:spPr>
          <a:xfrm>
            <a:off x="7336604" y="3389857"/>
            <a:ext cx="1336675" cy="326535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178" indent="0">
              <a:buNone/>
              <a:defRPr sz="2200">
                <a:solidFill>
                  <a:srgbClr val="8DC63F"/>
                </a:solidFill>
              </a:defRPr>
            </a:lvl2pPr>
            <a:lvl3pPr marL="914355" indent="0">
              <a:buNone/>
              <a:defRPr sz="2200">
                <a:solidFill>
                  <a:srgbClr val="8DC63F"/>
                </a:solidFill>
              </a:defRPr>
            </a:lvl3pPr>
            <a:lvl4pPr marL="1371532" indent="0">
              <a:buNone/>
              <a:defRPr sz="2200">
                <a:solidFill>
                  <a:srgbClr val="8DC63F"/>
                </a:solidFill>
              </a:defRPr>
            </a:lvl4pPr>
            <a:lvl5pPr marL="1828709" indent="0">
              <a:buNone/>
              <a:defRPr sz="2200">
                <a:solidFill>
                  <a:srgbClr val="8DC63F"/>
                </a:solidFill>
              </a:defRPr>
            </a:lvl5pPr>
          </a:lstStyle>
          <a:p>
            <a:pPr lvl="0"/>
            <a:r>
              <a:rPr lang="en-US"/>
              <a:t>Emphasis Text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  <p:sp>
        <p:nvSpPr>
          <p:cNvPr id="32" name="Title 31"/>
          <p:cNvSpPr>
            <a:spLocks noGrp="1"/>
          </p:cNvSpPr>
          <p:nvPr>
            <p:ph type="title" hasCustomPrompt="1"/>
          </p:nvPr>
        </p:nvSpPr>
        <p:spPr>
          <a:xfrm>
            <a:off x="457200" y="0"/>
            <a:ext cx="3213510" cy="1704258"/>
          </a:xfrm>
        </p:spPr>
        <p:txBody>
          <a:bodyPr/>
          <a:lstStyle/>
          <a:p>
            <a:r>
              <a:rPr lang="en-US"/>
              <a:t>Messaging + Blue Infographic Content</a:t>
            </a:r>
          </a:p>
        </p:txBody>
      </p:sp>
      <p:sp>
        <p:nvSpPr>
          <p:cNvPr id="33" name="Picture Placeholder 24"/>
          <p:cNvSpPr>
            <a:spLocks noGrp="1" noChangeAspect="1"/>
          </p:cNvSpPr>
          <p:nvPr>
            <p:ph type="pic" sz="quarter" idx="50" hasCustomPrompt="1"/>
          </p:nvPr>
        </p:nvSpPr>
        <p:spPr>
          <a:xfrm>
            <a:off x="490683" y="1962045"/>
            <a:ext cx="1291932" cy="129192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5" name="Picture Placeholder 24"/>
          <p:cNvSpPr>
            <a:spLocks noGrp="1" noChangeAspect="1"/>
          </p:cNvSpPr>
          <p:nvPr>
            <p:ph type="pic" sz="quarter" idx="51" hasCustomPrompt="1"/>
          </p:nvPr>
        </p:nvSpPr>
        <p:spPr>
          <a:xfrm>
            <a:off x="2239612" y="1962045"/>
            <a:ext cx="1291932" cy="129192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6" name="Picture Placeholder 24"/>
          <p:cNvSpPr>
            <a:spLocks noGrp="1" noChangeAspect="1"/>
          </p:cNvSpPr>
          <p:nvPr>
            <p:ph type="pic" sz="quarter" idx="52" hasCustomPrompt="1"/>
          </p:nvPr>
        </p:nvSpPr>
        <p:spPr>
          <a:xfrm>
            <a:off x="3926034" y="1962045"/>
            <a:ext cx="1291932" cy="129192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7" name="Picture Placeholder 24"/>
          <p:cNvSpPr>
            <a:spLocks noGrp="1" noChangeAspect="1"/>
          </p:cNvSpPr>
          <p:nvPr>
            <p:ph type="pic" sz="quarter" idx="53" hasCustomPrompt="1"/>
          </p:nvPr>
        </p:nvSpPr>
        <p:spPr>
          <a:xfrm>
            <a:off x="5675688" y="1962045"/>
            <a:ext cx="1291932" cy="129192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8" name="Picture Placeholder 24"/>
          <p:cNvSpPr>
            <a:spLocks noGrp="1" noChangeAspect="1"/>
          </p:cNvSpPr>
          <p:nvPr>
            <p:ph type="pic" sz="quarter" idx="54" hasCustomPrompt="1"/>
          </p:nvPr>
        </p:nvSpPr>
        <p:spPr>
          <a:xfrm>
            <a:off x="7336601" y="1962045"/>
            <a:ext cx="1291932" cy="129192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</p:spTree>
    <p:extLst>
      <p:ext uri="{BB962C8B-B14F-4D97-AF65-F5344CB8AC3E}">
        <p14:creationId xmlns:p14="http://schemas.microsoft.com/office/powerpoint/2010/main" val="2991035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Infographic Half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0" y="2"/>
            <a:ext cx="9144000" cy="2682875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r">
              <a:buNone/>
              <a:defRPr sz="1600"/>
            </a:lvl1pPr>
          </a:lstStyle>
          <a:p>
            <a:r>
              <a:rPr lang="en-US"/>
              <a:t>Insert a large image here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68314" y="3793135"/>
            <a:ext cx="1336675" cy="570668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200" baseline="0">
                <a:solidFill>
                  <a:schemeClr val="tx1"/>
                </a:solidFill>
              </a:defRPr>
            </a:lvl1pPr>
            <a:lvl2pPr marL="457178" indent="0">
              <a:buNone/>
              <a:defRPr sz="1600"/>
            </a:lvl2pPr>
            <a:lvl3pPr marL="914355" indent="0">
              <a:buNone/>
              <a:defRPr sz="1600"/>
            </a:lvl3pPr>
            <a:lvl4pPr marL="1371532" indent="0">
              <a:buNone/>
              <a:defRPr sz="1600"/>
            </a:lvl4pPr>
            <a:lvl5pPr marL="1828709" indent="0">
              <a:buNone/>
              <a:defRPr sz="1600"/>
            </a:lvl5pPr>
          </a:lstStyle>
          <a:p>
            <a:pPr lvl="0"/>
            <a:r>
              <a:rPr lang="en-US"/>
              <a:t>Infographic information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468315" y="3389857"/>
            <a:ext cx="1336675" cy="326535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178" indent="0">
              <a:buNone/>
              <a:defRPr sz="2200">
                <a:solidFill>
                  <a:srgbClr val="8DC63F"/>
                </a:solidFill>
              </a:defRPr>
            </a:lvl2pPr>
            <a:lvl3pPr marL="914355" indent="0">
              <a:buNone/>
              <a:defRPr sz="2200">
                <a:solidFill>
                  <a:srgbClr val="8DC63F"/>
                </a:solidFill>
              </a:defRPr>
            </a:lvl3pPr>
            <a:lvl4pPr marL="1371532" indent="0">
              <a:buNone/>
              <a:defRPr sz="2200">
                <a:solidFill>
                  <a:srgbClr val="8DC63F"/>
                </a:solidFill>
              </a:defRPr>
            </a:lvl4pPr>
            <a:lvl5pPr marL="1828709" indent="0">
              <a:buNone/>
              <a:defRPr sz="2200">
                <a:solidFill>
                  <a:srgbClr val="8DC63F"/>
                </a:solidFill>
              </a:defRPr>
            </a:lvl5pPr>
          </a:lstStyle>
          <a:p>
            <a:pPr lvl="0"/>
            <a:r>
              <a:rPr lang="en-US"/>
              <a:t>Emphasis Text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2194871" y="3793135"/>
            <a:ext cx="1336675" cy="570668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200" baseline="0">
                <a:solidFill>
                  <a:schemeClr val="tx1"/>
                </a:solidFill>
              </a:defRPr>
            </a:lvl1pPr>
            <a:lvl2pPr marL="457178" indent="0">
              <a:buNone/>
              <a:defRPr sz="1600"/>
            </a:lvl2pPr>
            <a:lvl3pPr marL="914355" indent="0">
              <a:buNone/>
              <a:defRPr sz="1600"/>
            </a:lvl3pPr>
            <a:lvl4pPr marL="1371532" indent="0">
              <a:buNone/>
              <a:defRPr sz="1600"/>
            </a:lvl4pPr>
            <a:lvl5pPr marL="1828709" indent="0">
              <a:buNone/>
              <a:defRPr sz="1600"/>
            </a:lvl5pPr>
          </a:lstStyle>
          <a:p>
            <a:pPr lvl="0"/>
            <a:r>
              <a:rPr lang="en-US"/>
              <a:t>Infographic information goes here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42" hasCustomPrompt="1"/>
          </p:nvPr>
        </p:nvSpPr>
        <p:spPr>
          <a:xfrm>
            <a:off x="2194872" y="3389857"/>
            <a:ext cx="1336675" cy="326535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178" indent="0">
              <a:buNone/>
              <a:defRPr sz="2200">
                <a:solidFill>
                  <a:srgbClr val="8DC63F"/>
                </a:solidFill>
              </a:defRPr>
            </a:lvl2pPr>
            <a:lvl3pPr marL="914355" indent="0">
              <a:buNone/>
              <a:defRPr sz="2200">
                <a:solidFill>
                  <a:srgbClr val="8DC63F"/>
                </a:solidFill>
              </a:defRPr>
            </a:lvl3pPr>
            <a:lvl4pPr marL="1371532" indent="0">
              <a:buNone/>
              <a:defRPr sz="2200">
                <a:solidFill>
                  <a:srgbClr val="8DC63F"/>
                </a:solidFill>
              </a:defRPr>
            </a:lvl4pPr>
            <a:lvl5pPr marL="1828709" indent="0">
              <a:buNone/>
              <a:defRPr sz="2200">
                <a:solidFill>
                  <a:srgbClr val="8DC63F"/>
                </a:solidFill>
              </a:defRPr>
            </a:lvl5pPr>
          </a:lstStyle>
          <a:p>
            <a:pPr lvl="0"/>
            <a:r>
              <a:rPr lang="en-US"/>
              <a:t>Emphasis Text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43" hasCustomPrompt="1"/>
          </p:nvPr>
        </p:nvSpPr>
        <p:spPr>
          <a:xfrm>
            <a:off x="3931143" y="3793135"/>
            <a:ext cx="1336675" cy="570668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200" baseline="0">
                <a:solidFill>
                  <a:schemeClr val="tx1"/>
                </a:solidFill>
              </a:defRPr>
            </a:lvl1pPr>
            <a:lvl2pPr marL="457178" indent="0">
              <a:buNone/>
              <a:defRPr sz="1600"/>
            </a:lvl2pPr>
            <a:lvl3pPr marL="914355" indent="0">
              <a:buNone/>
              <a:defRPr sz="1600"/>
            </a:lvl3pPr>
            <a:lvl4pPr marL="1371532" indent="0">
              <a:buNone/>
              <a:defRPr sz="1600"/>
            </a:lvl4pPr>
            <a:lvl5pPr marL="1828709" indent="0">
              <a:buNone/>
              <a:defRPr sz="1600"/>
            </a:lvl5pPr>
          </a:lstStyle>
          <a:p>
            <a:pPr lvl="0"/>
            <a:r>
              <a:rPr lang="en-US"/>
              <a:t>Infographic information goes here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44" hasCustomPrompt="1"/>
          </p:nvPr>
        </p:nvSpPr>
        <p:spPr>
          <a:xfrm>
            <a:off x="3931144" y="3389857"/>
            <a:ext cx="1336675" cy="326535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178" indent="0">
              <a:buNone/>
              <a:defRPr sz="2200">
                <a:solidFill>
                  <a:srgbClr val="8DC63F"/>
                </a:solidFill>
              </a:defRPr>
            </a:lvl2pPr>
            <a:lvl3pPr marL="914355" indent="0">
              <a:buNone/>
              <a:defRPr sz="2200">
                <a:solidFill>
                  <a:srgbClr val="8DC63F"/>
                </a:solidFill>
              </a:defRPr>
            </a:lvl3pPr>
            <a:lvl4pPr marL="1371532" indent="0">
              <a:buNone/>
              <a:defRPr sz="2200">
                <a:solidFill>
                  <a:srgbClr val="8DC63F"/>
                </a:solidFill>
              </a:defRPr>
            </a:lvl4pPr>
            <a:lvl5pPr marL="1828709" indent="0">
              <a:buNone/>
              <a:defRPr sz="2200">
                <a:solidFill>
                  <a:srgbClr val="8DC63F"/>
                </a:solidFill>
              </a:defRPr>
            </a:lvl5pPr>
          </a:lstStyle>
          <a:p>
            <a:pPr lvl="0"/>
            <a:r>
              <a:rPr lang="en-US"/>
              <a:t>Emphasis Text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45" hasCustomPrompt="1"/>
          </p:nvPr>
        </p:nvSpPr>
        <p:spPr>
          <a:xfrm>
            <a:off x="5655661" y="3793135"/>
            <a:ext cx="1336675" cy="570668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200" baseline="0">
                <a:solidFill>
                  <a:schemeClr val="tx1"/>
                </a:solidFill>
              </a:defRPr>
            </a:lvl1pPr>
            <a:lvl2pPr marL="457178" indent="0">
              <a:buNone/>
              <a:defRPr sz="1600"/>
            </a:lvl2pPr>
            <a:lvl3pPr marL="914355" indent="0">
              <a:buNone/>
              <a:defRPr sz="1600"/>
            </a:lvl3pPr>
            <a:lvl4pPr marL="1371532" indent="0">
              <a:buNone/>
              <a:defRPr sz="1600"/>
            </a:lvl4pPr>
            <a:lvl5pPr marL="1828709" indent="0">
              <a:buNone/>
              <a:defRPr sz="1600"/>
            </a:lvl5pPr>
          </a:lstStyle>
          <a:p>
            <a:pPr lvl="0"/>
            <a:r>
              <a:rPr lang="en-US"/>
              <a:t>Infographic information goes here</a:t>
            </a: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46" hasCustomPrompt="1"/>
          </p:nvPr>
        </p:nvSpPr>
        <p:spPr>
          <a:xfrm>
            <a:off x="5655662" y="3389857"/>
            <a:ext cx="1336675" cy="326535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178" indent="0">
              <a:buNone/>
              <a:defRPr sz="2200">
                <a:solidFill>
                  <a:srgbClr val="8DC63F"/>
                </a:solidFill>
              </a:defRPr>
            </a:lvl2pPr>
            <a:lvl3pPr marL="914355" indent="0">
              <a:buNone/>
              <a:defRPr sz="2200">
                <a:solidFill>
                  <a:srgbClr val="8DC63F"/>
                </a:solidFill>
              </a:defRPr>
            </a:lvl3pPr>
            <a:lvl4pPr marL="1371532" indent="0">
              <a:buNone/>
              <a:defRPr sz="2200">
                <a:solidFill>
                  <a:srgbClr val="8DC63F"/>
                </a:solidFill>
              </a:defRPr>
            </a:lvl4pPr>
            <a:lvl5pPr marL="1828709" indent="0">
              <a:buNone/>
              <a:defRPr sz="2200">
                <a:solidFill>
                  <a:srgbClr val="8DC63F"/>
                </a:solidFill>
              </a:defRPr>
            </a:lvl5pPr>
          </a:lstStyle>
          <a:p>
            <a:pPr lvl="0"/>
            <a:r>
              <a:rPr lang="en-US"/>
              <a:t>Emphasis Text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7336603" y="3793135"/>
            <a:ext cx="1336675" cy="570668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200" baseline="0">
                <a:solidFill>
                  <a:schemeClr val="tx1"/>
                </a:solidFill>
              </a:defRPr>
            </a:lvl1pPr>
            <a:lvl2pPr marL="457178" indent="0">
              <a:buNone/>
              <a:defRPr sz="1600"/>
            </a:lvl2pPr>
            <a:lvl3pPr marL="914355" indent="0">
              <a:buNone/>
              <a:defRPr sz="1600"/>
            </a:lvl3pPr>
            <a:lvl4pPr marL="1371532" indent="0">
              <a:buNone/>
              <a:defRPr sz="1600"/>
            </a:lvl4pPr>
            <a:lvl5pPr marL="1828709" indent="0">
              <a:buNone/>
              <a:defRPr sz="1600"/>
            </a:lvl5pPr>
          </a:lstStyle>
          <a:p>
            <a:pPr lvl="0"/>
            <a:r>
              <a:rPr lang="en-US"/>
              <a:t>Infographic information goes here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48" hasCustomPrompt="1"/>
          </p:nvPr>
        </p:nvSpPr>
        <p:spPr>
          <a:xfrm>
            <a:off x="7336604" y="3389857"/>
            <a:ext cx="1336675" cy="326535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178" indent="0">
              <a:buNone/>
              <a:defRPr sz="2200">
                <a:solidFill>
                  <a:srgbClr val="8DC63F"/>
                </a:solidFill>
              </a:defRPr>
            </a:lvl2pPr>
            <a:lvl3pPr marL="914355" indent="0">
              <a:buNone/>
              <a:defRPr sz="2200">
                <a:solidFill>
                  <a:srgbClr val="8DC63F"/>
                </a:solidFill>
              </a:defRPr>
            </a:lvl3pPr>
            <a:lvl4pPr marL="1371532" indent="0">
              <a:buNone/>
              <a:defRPr sz="2200">
                <a:solidFill>
                  <a:srgbClr val="8DC63F"/>
                </a:solidFill>
              </a:defRPr>
            </a:lvl4pPr>
            <a:lvl5pPr marL="1828709" indent="0">
              <a:buNone/>
              <a:defRPr sz="2200">
                <a:solidFill>
                  <a:srgbClr val="8DC63F"/>
                </a:solidFill>
              </a:defRPr>
            </a:lvl5pPr>
          </a:lstStyle>
          <a:p>
            <a:pPr lvl="0"/>
            <a:r>
              <a:rPr lang="en-US"/>
              <a:t>Emphasis Text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  <p:sp>
        <p:nvSpPr>
          <p:cNvPr id="28" name="Title 31"/>
          <p:cNvSpPr>
            <a:spLocks noGrp="1"/>
          </p:cNvSpPr>
          <p:nvPr>
            <p:ph type="title" hasCustomPrompt="1"/>
          </p:nvPr>
        </p:nvSpPr>
        <p:spPr>
          <a:xfrm>
            <a:off x="457200" y="0"/>
            <a:ext cx="3213510" cy="1704258"/>
          </a:xfrm>
        </p:spPr>
        <p:txBody>
          <a:bodyPr/>
          <a:lstStyle/>
          <a:p>
            <a:r>
              <a:rPr lang="en-US"/>
              <a:t>Messaging + Blue Infographic Content</a:t>
            </a:r>
          </a:p>
        </p:txBody>
      </p:sp>
      <p:sp>
        <p:nvSpPr>
          <p:cNvPr id="39" name="Picture Placeholder 24"/>
          <p:cNvSpPr>
            <a:spLocks noGrp="1" noChangeAspect="1"/>
          </p:cNvSpPr>
          <p:nvPr>
            <p:ph type="pic" sz="quarter" idx="50" hasCustomPrompt="1"/>
          </p:nvPr>
        </p:nvSpPr>
        <p:spPr>
          <a:xfrm>
            <a:off x="490683" y="1962045"/>
            <a:ext cx="1291932" cy="129192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40" name="Picture Placeholder 24"/>
          <p:cNvSpPr>
            <a:spLocks noGrp="1" noChangeAspect="1"/>
          </p:cNvSpPr>
          <p:nvPr>
            <p:ph type="pic" sz="quarter" idx="51" hasCustomPrompt="1"/>
          </p:nvPr>
        </p:nvSpPr>
        <p:spPr>
          <a:xfrm>
            <a:off x="2239612" y="1962045"/>
            <a:ext cx="1291932" cy="129192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41" name="Picture Placeholder 24"/>
          <p:cNvSpPr>
            <a:spLocks noGrp="1" noChangeAspect="1"/>
          </p:cNvSpPr>
          <p:nvPr>
            <p:ph type="pic" sz="quarter" idx="52" hasCustomPrompt="1"/>
          </p:nvPr>
        </p:nvSpPr>
        <p:spPr>
          <a:xfrm>
            <a:off x="3926034" y="1962045"/>
            <a:ext cx="1291932" cy="129192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42" name="Picture Placeholder 24"/>
          <p:cNvSpPr>
            <a:spLocks noGrp="1" noChangeAspect="1"/>
          </p:cNvSpPr>
          <p:nvPr>
            <p:ph type="pic" sz="quarter" idx="53" hasCustomPrompt="1"/>
          </p:nvPr>
        </p:nvSpPr>
        <p:spPr>
          <a:xfrm>
            <a:off x="5675688" y="1962045"/>
            <a:ext cx="1291932" cy="129192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43" name="Picture Placeholder 24"/>
          <p:cNvSpPr>
            <a:spLocks noGrp="1" noChangeAspect="1"/>
          </p:cNvSpPr>
          <p:nvPr>
            <p:ph type="pic" sz="quarter" idx="54" hasCustomPrompt="1"/>
          </p:nvPr>
        </p:nvSpPr>
        <p:spPr>
          <a:xfrm>
            <a:off x="7336601" y="1962045"/>
            <a:ext cx="1291932" cy="129192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</p:spTree>
    <p:extLst>
      <p:ext uri="{BB962C8B-B14F-4D97-AF65-F5344CB8AC3E}">
        <p14:creationId xmlns:p14="http://schemas.microsoft.com/office/powerpoint/2010/main" val="20205238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Half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0" y="2"/>
            <a:ext cx="9144000" cy="2682875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r">
              <a:buNone/>
              <a:defRPr sz="1600"/>
            </a:lvl1pPr>
          </a:lstStyle>
          <a:p>
            <a:r>
              <a:rPr lang="en-US"/>
              <a:t>Insert a large image here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50" hasCustomPrompt="1"/>
          </p:nvPr>
        </p:nvSpPr>
        <p:spPr>
          <a:xfrm>
            <a:off x="479426" y="2968627"/>
            <a:ext cx="8267686" cy="173831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/>
            </a:lvl1pPr>
            <a:lvl2pPr marL="457178" indent="0">
              <a:buNone/>
              <a:defRPr sz="2000"/>
            </a:lvl2pPr>
            <a:lvl3pPr marL="914355" indent="0">
              <a:buNone/>
              <a:defRPr sz="20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</a:lstStyle>
          <a:p>
            <a:pPr lvl="0"/>
            <a:r>
              <a:rPr lang="en-US"/>
              <a:t>Short Slide Summary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2180289"/>
            <a:ext cx="4936982" cy="509370"/>
          </a:xfrm>
        </p:spPr>
        <p:txBody>
          <a:bodyPr lIns="274320" tIns="91440" bIns="45720">
            <a:spAutoFit/>
          </a:bodyPr>
          <a:lstStyle>
            <a:lvl1pPr algn="l">
              <a:defRPr/>
            </a:lvl1pPr>
          </a:lstStyle>
          <a:p>
            <a:pPr lvl="0"/>
            <a:r>
              <a:rPr lang="en-US"/>
              <a:t>Title: Content Slide</a:t>
            </a:r>
          </a:p>
        </p:txBody>
      </p:sp>
    </p:spTree>
    <p:extLst>
      <p:ext uri="{BB962C8B-B14F-4D97-AF65-F5344CB8AC3E}">
        <p14:creationId xmlns:p14="http://schemas.microsoft.com/office/powerpoint/2010/main" val="13366378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- Multi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Photo Slide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457201" y="1391881"/>
            <a:ext cx="4123076" cy="2542392"/>
          </a:xfrm>
          <a:prstGeom prst="rect">
            <a:avLst/>
          </a:prstGeom>
        </p:spPr>
        <p:txBody>
          <a:bodyPr vert="horz"/>
          <a:lstStyle>
            <a:lvl1pPr marL="0" marR="0" indent="0" algn="l" defTabSz="4571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4" name="Text Placeholder 27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4090976"/>
            <a:ext cx="4123076" cy="727263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spcBef>
                <a:spcPts val="1000"/>
              </a:spcBef>
              <a:buFont typeface="Arial"/>
              <a:buNone/>
              <a:defRPr sz="1800" baseline="0"/>
            </a:lvl1pPr>
          </a:lstStyle>
          <a:p>
            <a:pPr lvl="0"/>
            <a:r>
              <a:rPr lang="en-US"/>
              <a:t>Description of the photo/image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22" hasCustomPrompt="1"/>
          </p:nvPr>
        </p:nvSpPr>
        <p:spPr>
          <a:xfrm>
            <a:off x="4825308" y="182880"/>
            <a:ext cx="3871998" cy="2095512"/>
          </a:xfrm>
          <a:prstGeom prst="rect">
            <a:avLst/>
          </a:prstGeom>
        </p:spPr>
        <p:txBody>
          <a:bodyPr vert="horz"/>
          <a:lstStyle>
            <a:lvl1pPr marL="0" marR="0" indent="0" algn="l" defTabSz="4571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4825308" y="2479948"/>
            <a:ext cx="3871998" cy="2338291"/>
          </a:xfrm>
          <a:prstGeom prst="rect">
            <a:avLst/>
          </a:prstGeom>
        </p:spPr>
        <p:txBody>
          <a:bodyPr vert="horz"/>
          <a:lstStyle>
            <a:lvl1pPr marL="0" marR="0" indent="0" algn="l" defTabSz="4571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697398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73164" y="410296"/>
            <a:ext cx="4606372" cy="1348326"/>
          </a:xfrm>
        </p:spPr>
        <p:txBody>
          <a:bodyPr anchor="b" anchorCtr="0">
            <a:noAutofit/>
          </a:bodyPr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US"/>
              <a:t>Q&amp;A or Thank You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3741649" y="1939062"/>
            <a:ext cx="4955659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3673071" y="2588317"/>
            <a:ext cx="4607032" cy="336156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buNone/>
              <a:defRPr sz="1000" baseline="0"/>
            </a:lvl1pPr>
            <a:lvl2pPr marL="457178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Publication Number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3673169" y="2069604"/>
            <a:ext cx="2116667" cy="353860"/>
          </a:xfrm>
          <a:prstGeom prst="rect">
            <a:avLst/>
          </a:prstGeom>
          <a:solidFill>
            <a:srgbClr val="FFFFFF">
              <a:alpha val="59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en-US" sz="1800" b="1">
                <a:solidFill>
                  <a:srgbClr val="333333"/>
                </a:solidFill>
              </a:rPr>
              <a:t>  www.nrel.gov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F13A443-B9EC-D845-B6D9-AB36EFFEC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12770" y="4013200"/>
            <a:ext cx="24130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803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 - Infographic 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40"/>
          </p:nvPr>
        </p:nvSpPr>
        <p:spPr>
          <a:xfrm>
            <a:off x="0" y="2476500"/>
            <a:ext cx="9144000" cy="1972236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</p:spPr>
        <p:txBody>
          <a:bodyPr vert="horz"/>
          <a:lstStyle>
            <a:lvl1pPr marL="0" indent="0" algn="ctr">
              <a:buNone/>
              <a:defRPr sz="100">
                <a:solidFill>
                  <a:srgbClr val="333333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68315" y="3590749"/>
            <a:ext cx="1336675" cy="692018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200" baseline="0">
                <a:solidFill>
                  <a:schemeClr val="tx1"/>
                </a:solidFill>
              </a:defRPr>
            </a:lvl1pPr>
            <a:lvl2pPr marL="342884" indent="0">
              <a:buNone/>
              <a:defRPr sz="1200"/>
            </a:lvl2pPr>
            <a:lvl3pPr marL="685766" indent="0">
              <a:buNone/>
              <a:defRPr sz="1200"/>
            </a:lvl3pPr>
            <a:lvl4pPr marL="1028649" indent="0">
              <a:buNone/>
              <a:defRPr sz="1200"/>
            </a:lvl4pPr>
            <a:lvl5pPr marL="1371532" indent="0">
              <a:buNone/>
              <a:defRPr sz="1200"/>
            </a:lvl5pPr>
          </a:lstStyle>
          <a:p>
            <a:pPr lvl="0"/>
            <a:r>
              <a:rPr lang="en-US"/>
              <a:t>Infographic information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468316" y="3026834"/>
            <a:ext cx="1336675" cy="54980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650" baseline="0">
                <a:solidFill>
                  <a:schemeClr val="tx1"/>
                </a:solidFill>
              </a:defRPr>
            </a:lvl1pPr>
            <a:lvl2pPr marL="342884" indent="0">
              <a:buNone/>
              <a:defRPr sz="1650">
                <a:solidFill>
                  <a:srgbClr val="8DC63F"/>
                </a:solidFill>
              </a:defRPr>
            </a:lvl2pPr>
            <a:lvl3pPr marL="685766" indent="0">
              <a:buNone/>
              <a:defRPr sz="1650">
                <a:solidFill>
                  <a:srgbClr val="8DC63F"/>
                </a:solidFill>
              </a:defRPr>
            </a:lvl3pPr>
            <a:lvl4pPr marL="1028649" indent="0">
              <a:buNone/>
              <a:defRPr sz="1650">
                <a:solidFill>
                  <a:srgbClr val="8DC63F"/>
                </a:solidFill>
              </a:defRPr>
            </a:lvl4pPr>
            <a:lvl5pPr marL="1371532" indent="0">
              <a:buNone/>
              <a:defRPr sz="1650">
                <a:solidFill>
                  <a:srgbClr val="8DC63F"/>
                </a:solidFill>
              </a:defRPr>
            </a:lvl5pPr>
          </a:lstStyle>
          <a:p>
            <a:pPr lvl="0"/>
            <a:r>
              <a:rPr lang="en-US"/>
              <a:t>Emphasis Text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2160708" y="3590749"/>
            <a:ext cx="1336675" cy="692018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200" baseline="0">
                <a:solidFill>
                  <a:schemeClr val="tx1"/>
                </a:solidFill>
              </a:defRPr>
            </a:lvl1pPr>
            <a:lvl2pPr marL="342884" indent="0">
              <a:buNone/>
              <a:defRPr sz="1200"/>
            </a:lvl2pPr>
            <a:lvl3pPr marL="685766" indent="0">
              <a:buNone/>
              <a:defRPr sz="1200"/>
            </a:lvl3pPr>
            <a:lvl4pPr marL="1028649" indent="0">
              <a:buNone/>
              <a:defRPr sz="1200"/>
            </a:lvl4pPr>
            <a:lvl5pPr marL="1371532" indent="0">
              <a:buNone/>
              <a:defRPr sz="1200"/>
            </a:lvl5pPr>
          </a:lstStyle>
          <a:p>
            <a:pPr lvl="0"/>
            <a:r>
              <a:rPr lang="en-US"/>
              <a:t>Infographic information goes here</a:t>
            </a:r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2160709" y="3026834"/>
            <a:ext cx="1336675" cy="54980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650" baseline="0">
                <a:solidFill>
                  <a:schemeClr val="tx1"/>
                </a:solidFill>
              </a:defRPr>
            </a:lvl1pPr>
            <a:lvl2pPr marL="342884" indent="0">
              <a:buNone/>
              <a:defRPr sz="1650">
                <a:solidFill>
                  <a:srgbClr val="8DC63F"/>
                </a:solidFill>
              </a:defRPr>
            </a:lvl2pPr>
            <a:lvl3pPr marL="685766" indent="0">
              <a:buNone/>
              <a:defRPr sz="1650">
                <a:solidFill>
                  <a:srgbClr val="8DC63F"/>
                </a:solidFill>
              </a:defRPr>
            </a:lvl3pPr>
            <a:lvl4pPr marL="1028649" indent="0">
              <a:buNone/>
              <a:defRPr sz="1650">
                <a:solidFill>
                  <a:srgbClr val="8DC63F"/>
                </a:solidFill>
              </a:defRPr>
            </a:lvl4pPr>
            <a:lvl5pPr marL="1371532" indent="0">
              <a:buNone/>
              <a:defRPr sz="1650">
                <a:solidFill>
                  <a:srgbClr val="8DC63F"/>
                </a:solidFill>
              </a:defRPr>
            </a:lvl5pPr>
          </a:lstStyle>
          <a:p>
            <a:pPr lvl="0"/>
            <a:r>
              <a:rPr lang="en-US"/>
              <a:t>Emphasis Text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3901078" y="3590749"/>
            <a:ext cx="1336675" cy="692018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200" baseline="0">
                <a:solidFill>
                  <a:schemeClr val="tx1"/>
                </a:solidFill>
              </a:defRPr>
            </a:lvl1pPr>
            <a:lvl2pPr marL="342884" indent="0">
              <a:buNone/>
              <a:defRPr sz="1200"/>
            </a:lvl2pPr>
            <a:lvl3pPr marL="685766" indent="0">
              <a:buNone/>
              <a:defRPr sz="1200"/>
            </a:lvl3pPr>
            <a:lvl4pPr marL="1028649" indent="0">
              <a:buNone/>
              <a:defRPr sz="1200"/>
            </a:lvl4pPr>
            <a:lvl5pPr marL="1371532" indent="0">
              <a:buNone/>
              <a:defRPr sz="1200"/>
            </a:lvl5pPr>
          </a:lstStyle>
          <a:p>
            <a:pPr lvl="0"/>
            <a:r>
              <a:rPr lang="en-US"/>
              <a:t>Infographic information goes here</a:t>
            </a:r>
          </a:p>
        </p:txBody>
      </p:sp>
      <p:sp>
        <p:nvSpPr>
          <p:cNvPr id="32" name="Text Placeholder 17"/>
          <p:cNvSpPr>
            <a:spLocks noGrp="1"/>
          </p:cNvSpPr>
          <p:nvPr>
            <p:ph type="body" sz="quarter" idx="23" hasCustomPrompt="1"/>
          </p:nvPr>
        </p:nvSpPr>
        <p:spPr>
          <a:xfrm>
            <a:off x="3901079" y="3026834"/>
            <a:ext cx="1336675" cy="54980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650" baseline="0">
                <a:solidFill>
                  <a:schemeClr val="tx1"/>
                </a:solidFill>
              </a:defRPr>
            </a:lvl1pPr>
            <a:lvl2pPr marL="342884" indent="0">
              <a:buNone/>
              <a:defRPr sz="1650">
                <a:solidFill>
                  <a:srgbClr val="8DC63F"/>
                </a:solidFill>
              </a:defRPr>
            </a:lvl2pPr>
            <a:lvl3pPr marL="685766" indent="0">
              <a:buNone/>
              <a:defRPr sz="1650">
                <a:solidFill>
                  <a:srgbClr val="8DC63F"/>
                </a:solidFill>
              </a:defRPr>
            </a:lvl3pPr>
            <a:lvl4pPr marL="1028649" indent="0">
              <a:buNone/>
              <a:defRPr sz="1650">
                <a:solidFill>
                  <a:srgbClr val="8DC63F"/>
                </a:solidFill>
              </a:defRPr>
            </a:lvl4pPr>
            <a:lvl5pPr marL="1371532" indent="0">
              <a:buNone/>
              <a:defRPr sz="1650">
                <a:solidFill>
                  <a:srgbClr val="8DC63F"/>
                </a:solidFill>
              </a:defRPr>
            </a:lvl5pPr>
          </a:lstStyle>
          <a:p>
            <a:pPr lvl="0"/>
            <a:r>
              <a:rPr lang="en-US"/>
              <a:t>Emphasis Text</a:t>
            </a: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5588493" y="3590749"/>
            <a:ext cx="1336675" cy="692018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200" baseline="0">
                <a:solidFill>
                  <a:schemeClr val="tx1"/>
                </a:solidFill>
              </a:defRPr>
            </a:lvl1pPr>
            <a:lvl2pPr marL="342884" indent="0">
              <a:buNone/>
              <a:defRPr sz="1200"/>
            </a:lvl2pPr>
            <a:lvl3pPr marL="685766" indent="0">
              <a:buNone/>
              <a:defRPr sz="1200"/>
            </a:lvl3pPr>
            <a:lvl4pPr marL="1028649" indent="0">
              <a:buNone/>
              <a:defRPr sz="1200"/>
            </a:lvl4pPr>
            <a:lvl5pPr marL="1371532" indent="0">
              <a:buNone/>
              <a:defRPr sz="1200"/>
            </a:lvl5pPr>
          </a:lstStyle>
          <a:p>
            <a:pPr lvl="0"/>
            <a:r>
              <a:rPr lang="en-US"/>
              <a:t>Infographic information goes here</a:t>
            </a:r>
          </a:p>
        </p:txBody>
      </p:sp>
      <p:sp>
        <p:nvSpPr>
          <p:cNvPr id="34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5588494" y="3026834"/>
            <a:ext cx="1336675" cy="54980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650" baseline="0">
                <a:solidFill>
                  <a:schemeClr val="tx1"/>
                </a:solidFill>
              </a:defRPr>
            </a:lvl1pPr>
            <a:lvl2pPr marL="342884" indent="0">
              <a:buNone/>
              <a:defRPr sz="1650">
                <a:solidFill>
                  <a:srgbClr val="8DC63F"/>
                </a:solidFill>
              </a:defRPr>
            </a:lvl2pPr>
            <a:lvl3pPr marL="685766" indent="0">
              <a:buNone/>
              <a:defRPr sz="1650">
                <a:solidFill>
                  <a:srgbClr val="8DC63F"/>
                </a:solidFill>
              </a:defRPr>
            </a:lvl3pPr>
            <a:lvl4pPr marL="1028649" indent="0">
              <a:buNone/>
              <a:defRPr sz="1650">
                <a:solidFill>
                  <a:srgbClr val="8DC63F"/>
                </a:solidFill>
              </a:defRPr>
            </a:lvl4pPr>
            <a:lvl5pPr marL="1371532" indent="0">
              <a:buNone/>
              <a:defRPr sz="1650">
                <a:solidFill>
                  <a:srgbClr val="8DC63F"/>
                </a:solidFill>
              </a:defRPr>
            </a:lvl5pPr>
          </a:lstStyle>
          <a:p>
            <a:pPr lvl="0"/>
            <a:r>
              <a:rPr lang="en-US"/>
              <a:t>Emphasis Text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7256748" y="3590749"/>
            <a:ext cx="1336675" cy="692018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200" baseline="0">
                <a:solidFill>
                  <a:schemeClr val="tx1"/>
                </a:solidFill>
              </a:defRPr>
            </a:lvl1pPr>
            <a:lvl2pPr marL="342884" indent="0">
              <a:buNone/>
              <a:defRPr sz="1200"/>
            </a:lvl2pPr>
            <a:lvl3pPr marL="685766" indent="0">
              <a:buNone/>
              <a:defRPr sz="1200"/>
            </a:lvl3pPr>
            <a:lvl4pPr marL="1028649" indent="0">
              <a:buNone/>
              <a:defRPr sz="1200"/>
            </a:lvl4pPr>
            <a:lvl5pPr marL="1371532" indent="0">
              <a:buNone/>
              <a:defRPr sz="1200"/>
            </a:lvl5pPr>
          </a:lstStyle>
          <a:p>
            <a:pPr lvl="0"/>
            <a:r>
              <a:rPr lang="en-US"/>
              <a:t>Infographic information goes here</a:t>
            </a:r>
          </a:p>
        </p:txBody>
      </p:sp>
      <p:sp>
        <p:nvSpPr>
          <p:cNvPr id="36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7256749" y="3026834"/>
            <a:ext cx="1336675" cy="54980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650" baseline="0">
                <a:solidFill>
                  <a:schemeClr val="tx1"/>
                </a:solidFill>
              </a:defRPr>
            </a:lvl1pPr>
            <a:lvl2pPr marL="342884" indent="0">
              <a:buNone/>
              <a:defRPr sz="1650">
                <a:solidFill>
                  <a:srgbClr val="8DC63F"/>
                </a:solidFill>
              </a:defRPr>
            </a:lvl2pPr>
            <a:lvl3pPr marL="685766" indent="0">
              <a:buNone/>
              <a:defRPr sz="1650">
                <a:solidFill>
                  <a:srgbClr val="8DC63F"/>
                </a:solidFill>
              </a:defRPr>
            </a:lvl3pPr>
            <a:lvl4pPr marL="1028649" indent="0">
              <a:buNone/>
              <a:defRPr sz="1650">
                <a:solidFill>
                  <a:srgbClr val="8DC63F"/>
                </a:solidFill>
              </a:defRPr>
            </a:lvl4pPr>
            <a:lvl5pPr marL="1371532" indent="0">
              <a:buNone/>
              <a:defRPr sz="1650">
                <a:solidFill>
                  <a:srgbClr val="8DC63F"/>
                </a:solidFill>
              </a:defRPr>
            </a:lvl5pPr>
          </a:lstStyle>
          <a:p>
            <a:pPr lvl="0"/>
            <a:r>
              <a:rPr lang="en-US"/>
              <a:t>Emphasis Text</a:t>
            </a:r>
          </a:p>
        </p:txBody>
      </p: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457202" y="0"/>
            <a:ext cx="3211689" cy="1716880"/>
          </a:xfrm>
        </p:spPr>
        <p:txBody>
          <a:bodyPr/>
          <a:lstStyle/>
          <a:p>
            <a:pPr lvl="0"/>
            <a:r>
              <a:rPr lang="en-US"/>
              <a:t>Messaging + Blue </a:t>
            </a:r>
            <a:r>
              <a:rPr lang="en-US" err="1"/>
              <a:t>Infographic</a:t>
            </a:r>
            <a:r>
              <a:rPr lang="en-US"/>
              <a:t> Content</a:t>
            </a:r>
          </a:p>
        </p:txBody>
      </p:sp>
      <p:sp>
        <p:nvSpPr>
          <p:cNvPr id="25" name="Picture Placeholder 24"/>
          <p:cNvSpPr>
            <a:spLocks noGrp="1" noChangeAspect="1"/>
          </p:cNvSpPr>
          <p:nvPr>
            <p:ph type="pic" sz="quarter" idx="50" hasCustomPrompt="1"/>
          </p:nvPr>
        </p:nvSpPr>
        <p:spPr>
          <a:xfrm>
            <a:off x="490683" y="1992027"/>
            <a:ext cx="1291932" cy="968946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9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27" name="Picture Placeholder 24"/>
          <p:cNvSpPr>
            <a:spLocks noGrp="1" noChangeAspect="1"/>
          </p:cNvSpPr>
          <p:nvPr>
            <p:ph type="pic" sz="quarter" idx="51" hasCustomPrompt="1"/>
          </p:nvPr>
        </p:nvSpPr>
        <p:spPr>
          <a:xfrm>
            <a:off x="2183076" y="1992027"/>
            <a:ext cx="1291932" cy="968946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9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28" name="Picture Placeholder 24"/>
          <p:cNvSpPr>
            <a:spLocks noGrp="1" noChangeAspect="1"/>
          </p:cNvSpPr>
          <p:nvPr>
            <p:ph type="pic" sz="quarter" idx="52" hasCustomPrompt="1"/>
          </p:nvPr>
        </p:nvSpPr>
        <p:spPr>
          <a:xfrm>
            <a:off x="3923446" y="1992027"/>
            <a:ext cx="1291932" cy="968946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9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29" name="Picture Placeholder 24"/>
          <p:cNvSpPr>
            <a:spLocks noGrp="1" noChangeAspect="1"/>
          </p:cNvSpPr>
          <p:nvPr>
            <p:ph type="pic" sz="quarter" idx="53" hasCustomPrompt="1"/>
          </p:nvPr>
        </p:nvSpPr>
        <p:spPr>
          <a:xfrm>
            <a:off x="5588490" y="1992027"/>
            <a:ext cx="1291932" cy="968946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9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7" name="Picture Placeholder 24"/>
          <p:cNvSpPr>
            <a:spLocks noGrp="1" noChangeAspect="1"/>
          </p:cNvSpPr>
          <p:nvPr>
            <p:ph type="pic" sz="quarter" idx="54" hasCustomPrompt="1"/>
          </p:nvPr>
        </p:nvSpPr>
        <p:spPr>
          <a:xfrm>
            <a:off x="7279116" y="1992027"/>
            <a:ext cx="1291932" cy="968946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9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</p:spTree>
    <p:extLst>
      <p:ext uri="{BB962C8B-B14F-4D97-AF65-F5344CB8AC3E}">
        <p14:creationId xmlns:p14="http://schemas.microsoft.com/office/powerpoint/2010/main" val="33744693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"/>
          <p:cNvSpPr txBox="1">
            <a:spLocks noGrp="1"/>
          </p:cNvSpPr>
          <p:nvPr>
            <p:ph type="body" sz="quarter" idx="21"/>
          </p:nvPr>
        </p:nvSpPr>
        <p:spPr>
          <a:xfrm>
            <a:off x="285750" y="217718"/>
            <a:ext cx="7858125" cy="258532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242888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350" cap="all" spc="68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Text</a:t>
            </a:r>
          </a:p>
        </p:txBody>
      </p:sp>
      <p:sp>
        <p:nvSpPr>
          <p:cNvPr id="6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629542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/Image White">
  <p:cSld name="Two Column/Image White">
    <p:bg>
      <p:bgPr>
        <a:solidFill>
          <a:schemeClr val="dk2"/>
        </a:solidFill>
        <a:effectLst/>
      </p:bgPr>
    </p:bg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88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7F7F7F"/>
          </a:solidFill>
          <a:ln>
            <a:noFill/>
          </a:ln>
        </p:spPr>
      </p:sp>
      <p:sp>
        <p:nvSpPr>
          <p:cNvPr id="442" name="Google Shape;442;p88"/>
          <p:cNvSpPr txBox="1">
            <a:spLocks noGrp="1"/>
          </p:cNvSpPr>
          <p:nvPr>
            <p:ph type="body" idx="1"/>
          </p:nvPr>
        </p:nvSpPr>
        <p:spPr>
          <a:xfrm>
            <a:off x="5143500" y="342900"/>
            <a:ext cx="3429000" cy="449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55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55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355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lvl="4" indent="-355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3" name="Google Shape;443;p88"/>
          <p:cNvSpPr txBox="1">
            <a:spLocks noGrp="1"/>
          </p:cNvSpPr>
          <p:nvPr>
            <p:ph type="body" idx="3"/>
          </p:nvPr>
        </p:nvSpPr>
        <p:spPr>
          <a:xfrm>
            <a:off x="960459" y="342900"/>
            <a:ext cx="2571750" cy="449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55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55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355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lvl="4" indent="-355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257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7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Half Blue - Half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3C7420-D1E3-2748-83F1-0C3F1C99A95C}"/>
              </a:ext>
            </a:extLst>
          </p:cNvPr>
          <p:cNvSpPr/>
          <p:nvPr userDrawn="1"/>
        </p:nvSpPr>
        <p:spPr>
          <a:xfrm>
            <a:off x="0" y="3204446"/>
            <a:ext cx="9144000" cy="193905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A23820E-162D-E444-AE76-C4AF2F45B95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79425" y="3536950"/>
            <a:ext cx="3308350" cy="1096963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Large important text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A8889CC1-1B54-4447-A72C-33A5302A87A9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104657" y="3536950"/>
            <a:ext cx="4642454" cy="1096963"/>
          </a:xfrm>
        </p:spPr>
        <p:txBody>
          <a:bodyPr lIns="0" tIns="73152" rIns="0" bIns="0"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Supporting body 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694E0F-43B5-0F46-B097-5F1C5C7C3C69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0" y="0"/>
            <a:ext cx="9144000" cy="320516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Insert Photo or Graphic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2A71E1-8BB1-D54E-85BD-4895A112487B}"/>
              </a:ext>
            </a:extLst>
          </p:cNvPr>
          <p:cNvSpPr txBox="1"/>
          <p:nvPr userDrawn="1"/>
        </p:nvSpPr>
        <p:spPr>
          <a:xfrm>
            <a:off x="6052089" y="4840514"/>
            <a:ext cx="29391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/>
                </a:solidFill>
              </a:rPr>
              <a:t>Global Power System Transformation Consortium</a:t>
            </a:r>
            <a:r>
              <a:rPr lang="en-US" sz="800" baseline="0">
                <a:solidFill>
                  <a:schemeClr val="bg1"/>
                </a:solidFill>
              </a:rPr>
              <a:t>    </a:t>
            </a:r>
            <a:r>
              <a:rPr lang="en-US" sz="800">
                <a:solidFill>
                  <a:schemeClr val="bg1"/>
                </a:solidFill>
              </a:rPr>
              <a:t>|    </a:t>
            </a:r>
            <a:fld id="{BFD71CF8-5198-8441-A7C0-DC22FD64CBE4}" type="slidenum">
              <a:rPr lang="en-US" sz="800" smtClean="0">
                <a:solidFill>
                  <a:schemeClr val="bg1"/>
                </a:solidFill>
              </a:rPr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8645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/Image Black">
  <p:cSld name="Two Column/Image Black">
    <p:bg>
      <p:bgPr>
        <a:solidFill>
          <a:schemeClr val="lt1"/>
        </a:solidFill>
        <a:effectLst/>
      </p:bgPr>
    </p:bg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00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7F7F7F"/>
          </a:solidFill>
          <a:ln>
            <a:noFill/>
          </a:ln>
        </p:spPr>
      </p:sp>
      <p:sp>
        <p:nvSpPr>
          <p:cNvPr id="446" name="Google Shape;446;p200"/>
          <p:cNvSpPr txBox="1">
            <a:spLocks noGrp="1"/>
          </p:cNvSpPr>
          <p:nvPr>
            <p:ph type="body" idx="1"/>
          </p:nvPr>
        </p:nvSpPr>
        <p:spPr>
          <a:xfrm>
            <a:off x="5143500" y="342900"/>
            <a:ext cx="3429000" cy="449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55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55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355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lvl="4" indent="-355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7" name="Google Shape;447;p200"/>
          <p:cNvSpPr txBox="1">
            <a:spLocks noGrp="1"/>
          </p:cNvSpPr>
          <p:nvPr>
            <p:ph type="body" idx="3"/>
          </p:nvPr>
        </p:nvSpPr>
        <p:spPr>
          <a:xfrm>
            <a:off x="960459" y="342900"/>
            <a:ext cx="2571750" cy="449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55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55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355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lvl="4" indent="-355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6360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76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2">
  <p:cSld name="Section 2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77"/>
          <p:cNvSpPr txBox="1">
            <a:spLocks noGrp="1"/>
          </p:cNvSpPr>
          <p:nvPr>
            <p:ph type="title"/>
          </p:nvPr>
        </p:nvSpPr>
        <p:spPr>
          <a:xfrm>
            <a:off x="342900" y="685800"/>
            <a:ext cx="8435250" cy="37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764"/>
              </a:buClr>
              <a:buSzPts val="4000"/>
              <a:buFont typeface="Century Gothic"/>
              <a:buNone/>
              <a:defRPr sz="3000" b="0" i="0" cap="none">
                <a:solidFill>
                  <a:srgbClr val="0037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9" name="Google Shape;89;p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2901" y="4831910"/>
            <a:ext cx="1465637" cy="188862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77"/>
          <p:cNvSpPr/>
          <p:nvPr/>
        </p:nvSpPr>
        <p:spPr>
          <a:xfrm>
            <a:off x="7303809" y="4831910"/>
            <a:ext cx="1594350" cy="23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50" b="0" i="0" u="none" strike="noStrike" cap="none">
                <a:solidFill>
                  <a:srgbClr val="0037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Power of Together</a:t>
            </a:r>
            <a:endParaRPr sz="105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3363492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25" cy="572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75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60750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75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29818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3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525" cy="841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9pPr>
          </a:lstStyle>
          <a:p>
            <a:endParaRPr/>
          </a:p>
        </p:txBody>
      </p:sp>
      <p:sp>
        <p:nvSpPr>
          <p:cNvPr id="98" name="Google Shape;98;p1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75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37045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25" cy="572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t" anchorCtr="0">
            <a:no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1575"/>
              </a:spcBef>
              <a:spcAft>
                <a:spcPts val="1575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1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75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64098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25" cy="572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8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t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425"/>
            </a:lvl1pPr>
            <a:lvl2pPr marL="914400" lvl="1" indent="-33020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2pPr>
            <a:lvl3pPr marL="1371600" lvl="2" indent="-33020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600"/>
              <a:buChar char="■"/>
              <a:defRPr sz="1200"/>
            </a:lvl3pPr>
            <a:lvl4pPr marL="1828800" lvl="3" indent="-33020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600"/>
              <a:buChar char="●"/>
              <a:defRPr sz="1200"/>
            </a:lvl4pPr>
            <a:lvl5pPr marL="2286000" lvl="4" indent="-33020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5pPr>
            <a:lvl6pPr marL="2743200" lvl="5" indent="-33020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600"/>
              <a:buChar char="■"/>
              <a:defRPr sz="1200"/>
            </a:lvl6pPr>
            <a:lvl7pPr marL="3200400" lvl="6" indent="-33020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600"/>
              <a:buChar char="●"/>
              <a:defRPr sz="1200"/>
            </a:lvl7pPr>
            <a:lvl8pPr marL="3657600" lvl="7" indent="-33020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8pPr>
            <a:lvl9pPr marL="4114800" lvl="8" indent="-330200" algn="l">
              <a:lnSpc>
                <a:spcPct val="115000"/>
              </a:lnSpc>
              <a:spcBef>
                <a:spcPts val="1575"/>
              </a:spcBef>
              <a:spcAft>
                <a:spcPts val="1575"/>
              </a:spcAft>
              <a:buSzPts val="16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6" name="Google Shape;106;p13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8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t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425"/>
            </a:lvl1pPr>
            <a:lvl2pPr marL="914400" lvl="1" indent="-33020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2pPr>
            <a:lvl3pPr marL="1371600" lvl="2" indent="-33020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600"/>
              <a:buChar char="■"/>
              <a:defRPr sz="1200"/>
            </a:lvl3pPr>
            <a:lvl4pPr marL="1828800" lvl="3" indent="-33020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600"/>
              <a:buChar char="●"/>
              <a:defRPr sz="1200"/>
            </a:lvl4pPr>
            <a:lvl5pPr marL="2286000" lvl="4" indent="-33020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5pPr>
            <a:lvl6pPr marL="2743200" lvl="5" indent="-33020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600"/>
              <a:buChar char="■"/>
              <a:defRPr sz="1200"/>
            </a:lvl6pPr>
            <a:lvl7pPr marL="3200400" lvl="6" indent="-33020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600"/>
              <a:buChar char="●"/>
              <a:defRPr sz="1200"/>
            </a:lvl7pPr>
            <a:lvl8pPr marL="3657600" lvl="7" indent="-33020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8pPr>
            <a:lvl9pPr marL="4114800" lvl="8" indent="-330200" algn="l">
              <a:lnSpc>
                <a:spcPct val="115000"/>
              </a:lnSpc>
              <a:spcBef>
                <a:spcPts val="1575"/>
              </a:spcBef>
              <a:spcAft>
                <a:spcPts val="1575"/>
              </a:spcAft>
              <a:buSzPts val="16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7" name="Google Shape;107;p1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75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72226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3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9pPr>
          </a:lstStyle>
          <a:p>
            <a:endParaRPr/>
          </a:p>
        </p:txBody>
      </p:sp>
      <p:sp>
        <p:nvSpPr>
          <p:cNvPr id="110" name="Google Shape;110;p13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1pPr>
            <a:lvl2pPr marL="914400" lvl="1" indent="-33020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2pPr>
            <a:lvl3pPr marL="1371600" lvl="2" indent="-33020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600"/>
              <a:buChar char="■"/>
              <a:defRPr sz="1200"/>
            </a:lvl3pPr>
            <a:lvl4pPr marL="1828800" lvl="3" indent="-33020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600"/>
              <a:buChar char="●"/>
              <a:defRPr sz="1200"/>
            </a:lvl4pPr>
            <a:lvl5pPr marL="2286000" lvl="4" indent="-33020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5pPr>
            <a:lvl6pPr marL="2743200" lvl="5" indent="-33020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600"/>
              <a:buChar char="■"/>
              <a:defRPr sz="1200"/>
            </a:lvl6pPr>
            <a:lvl7pPr marL="3200400" lvl="6" indent="-33020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600"/>
              <a:buChar char="●"/>
              <a:defRPr sz="1200"/>
            </a:lvl7pPr>
            <a:lvl8pPr marL="3657600" lvl="7" indent="-33020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8pPr>
            <a:lvl9pPr marL="4114800" lvl="8" indent="-330200" algn="l">
              <a:lnSpc>
                <a:spcPct val="115000"/>
              </a:lnSpc>
              <a:spcBef>
                <a:spcPts val="1575"/>
              </a:spcBef>
              <a:spcAft>
                <a:spcPts val="1575"/>
              </a:spcAft>
              <a:buSzPts val="1600"/>
              <a:buChar char="■"/>
              <a:defRPr sz="1200"/>
            </a:lvl9pPr>
          </a:lstStyle>
          <a:p>
            <a:endParaRPr/>
          </a:p>
        </p:txBody>
      </p:sp>
      <p:sp>
        <p:nvSpPr>
          <p:cNvPr id="111" name="Google Shape;111;p1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75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83452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3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725" cy="409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4800"/>
            </a:lvl9pPr>
          </a:lstStyle>
          <a:p>
            <a:endParaRPr/>
          </a:p>
        </p:txBody>
      </p:sp>
      <p:sp>
        <p:nvSpPr>
          <p:cNvPr id="114" name="Google Shape;114;p1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75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38515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3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3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75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4200"/>
            </a:lvl9pPr>
          </a:lstStyle>
          <a:p>
            <a:endParaRPr/>
          </a:p>
        </p:txBody>
      </p:sp>
      <p:sp>
        <p:nvSpPr>
          <p:cNvPr id="118" name="Google Shape;118;p13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75" cy="1235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9pPr>
          </a:lstStyle>
          <a:p>
            <a:endParaRPr/>
          </a:p>
        </p:txBody>
      </p:sp>
      <p:sp>
        <p:nvSpPr>
          <p:cNvPr id="119" name="Google Shape;119;p1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6925" cy="3695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ctr" anchorCtr="0">
            <a:no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1575"/>
              </a:spcBef>
              <a:spcAft>
                <a:spcPts val="1575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20" name="Google Shape;120;p1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75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5418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 Vertical Blue/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694E0F-43B5-0F46-B097-5F1C5C7C3C69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3226702" y="0"/>
            <a:ext cx="5917298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Insert Photo or Graphic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832604-F597-CE4C-9045-0EDB4883F306}"/>
              </a:ext>
            </a:extLst>
          </p:cNvPr>
          <p:cNvSpPr/>
          <p:nvPr userDrawn="1"/>
        </p:nvSpPr>
        <p:spPr>
          <a:xfrm>
            <a:off x="0" y="0"/>
            <a:ext cx="322670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A23820E-162D-E444-AE76-C4AF2F45B95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372234" y="505618"/>
            <a:ext cx="2532807" cy="1096963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Large important text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A8889CC1-1B54-4447-A72C-33A5302A87A9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72234" y="3565927"/>
            <a:ext cx="2532807" cy="1096963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Supporting text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50EF4C-7E30-1742-915C-72195AA11C71}"/>
              </a:ext>
            </a:extLst>
          </p:cNvPr>
          <p:cNvSpPr txBox="1"/>
          <p:nvPr userDrawn="1"/>
        </p:nvSpPr>
        <p:spPr>
          <a:xfrm>
            <a:off x="6067587" y="4840514"/>
            <a:ext cx="29236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Global Power System Transformation Consortium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 smtClean="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77114999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4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725" cy="605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23" name="Google Shape;123;p1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75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40701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41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525" cy="1963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100"/>
              <a:buNone/>
              <a:defRPr sz="1207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100"/>
              <a:buNone/>
              <a:defRPr sz="1207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100"/>
              <a:buNone/>
              <a:defRPr sz="1207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100"/>
              <a:buNone/>
              <a:defRPr sz="1207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100"/>
              <a:buNone/>
              <a:defRPr sz="1207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100"/>
              <a:buNone/>
              <a:defRPr sz="1207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100"/>
              <a:buNone/>
              <a:defRPr sz="1207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100"/>
              <a:buNone/>
              <a:defRPr sz="1207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100"/>
              <a:buNone/>
              <a:defRPr sz="12075"/>
            </a:lvl9pPr>
          </a:lstStyle>
          <a:p>
            <a:endParaRPr/>
          </a:p>
        </p:txBody>
      </p:sp>
      <p:sp>
        <p:nvSpPr>
          <p:cNvPr id="126" name="Google Shape;126;p14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525" cy="13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t" anchorCtr="0">
            <a:noAutofit/>
          </a:bodyPr>
          <a:lstStyle>
            <a:lvl1pPr marL="457200" lvl="0" indent="-381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lnSpc>
                <a:spcPct val="115000"/>
              </a:lnSpc>
              <a:spcBef>
                <a:spcPts val="1575"/>
              </a:spcBef>
              <a:spcAft>
                <a:spcPts val="1575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27" name="Google Shape;127;p1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75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327422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ngle Block" type="obj">
  <p:cSld name="Single Block">
    <p:bg>
      <p:bgPr>
        <a:solidFill>
          <a:schemeClr val="lt1"/>
        </a:solidFill>
        <a:effectLst/>
      </p:bgPr>
    </p:bg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93"/>
          <p:cNvSpPr txBox="1">
            <a:spLocks noGrp="1"/>
          </p:cNvSpPr>
          <p:nvPr>
            <p:ph type="title"/>
          </p:nvPr>
        </p:nvSpPr>
        <p:spPr>
          <a:xfrm>
            <a:off x="462708" y="375951"/>
            <a:ext cx="8155125" cy="96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ADE"/>
              </a:buClr>
              <a:buSzPts val="3600"/>
              <a:buFont typeface="Century Gothic"/>
              <a:buNone/>
              <a:defRPr sz="2700" b="0" i="0">
                <a:solidFill>
                  <a:srgbClr val="009AD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93"/>
          <p:cNvSpPr txBox="1">
            <a:spLocks noGrp="1"/>
          </p:cNvSpPr>
          <p:nvPr>
            <p:ph type="body" idx="1"/>
          </p:nvPr>
        </p:nvSpPr>
        <p:spPr>
          <a:xfrm>
            <a:off x="462710" y="1135380"/>
            <a:ext cx="8155125" cy="3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55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55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355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lvl="4" indent="-355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492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510" name="Google Shape;510;p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2900" y="4831910"/>
            <a:ext cx="1465640" cy="188862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93"/>
          <p:cNvSpPr/>
          <p:nvPr/>
        </p:nvSpPr>
        <p:spPr>
          <a:xfrm>
            <a:off x="7165424" y="4831900"/>
            <a:ext cx="1732725" cy="23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125" b="0" i="0" u="none" strike="noStrike" cap="none">
                <a:solidFill>
                  <a:srgbClr val="0037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Power of Together</a:t>
            </a:r>
            <a:endParaRPr sz="1125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013220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uto con didascal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2DCDE1-873D-714C-89B2-963319AE2B94}"/>
              </a:ext>
            </a:extLst>
          </p:cNvPr>
          <p:cNvSpPr/>
          <p:nvPr userDrawn="1"/>
        </p:nvSpPr>
        <p:spPr>
          <a:xfrm>
            <a:off x="0" y="0"/>
            <a:ext cx="4870174" cy="5143500"/>
          </a:xfrm>
          <a:prstGeom prst="rect">
            <a:avLst/>
          </a:prstGeom>
          <a:gradFill flip="none" rotWithShape="1">
            <a:gsLst>
              <a:gs pos="93000">
                <a:srgbClr val="F8C339">
                  <a:alpha val="99876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rgbClr val="F8C339">
                  <a:alpha val="43000"/>
                </a:srgbClr>
              </a:gs>
              <a:gs pos="0">
                <a:srgbClr val="EF833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52060" y="603504"/>
            <a:ext cx="3611880" cy="3936492"/>
          </a:xfrm>
        </p:spPr>
        <p:txBody>
          <a:bodyPr rtlCol="0">
            <a:normAutofit/>
          </a:bodyPr>
          <a:lstStyle>
            <a:lvl1pPr>
              <a:defRPr sz="1425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  <a:endParaRPr lang="it-IT" noProof="0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744383" y="4776119"/>
            <a:ext cx="274320" cy="27432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BACF39F3-8247-41CF-A4FA-A05292BB6535}"/>
              </a:ext>
            </a:extLst>
          </p:cNvPr>
          <p:cNvSpPr txBox="1">
            <a:spLocks/>
          </p:cNvSpPr>
          <p:nvPr userDrawn="1"/>
        </p:nvSpPr>
        <p:spPr bwMode="blackWhite">
          <a:xfrm>
            <a:off x="267629" y="1308750"/>
            <a:ext cx="4304370" cy="3608435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/>
            </a:solidFill>
            <a:miter lim="800000"/>
          </a:ln>
        </p:spPr>
        <p:txBody>
          <a:bodyPr vert="horz" lIns="137160" tIns="137160" rIns="137160" bIns="137160" rtlCol="0" anchor="ctr" anchorCtr="1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 cap="all" spc="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165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 bwMode="blackWhite">
          <a:xfrm>
            <a:off x="267629" y="226314"/>
            <a:ext cx="4304370" cy="856123"/>
          </a:xfr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rtlCol="0" anchor="ctr" anchorCtr="1">
            <a:normAutofit/>
          </a:bodyPr>
          <a:lstStyle>
            <a:lvl1pPr>
              <a:defRPr sz="1650" b="1">
                <a:solidFill>
                  <a:schemeClr val="tx1"/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12954" y="1437968"/>
            <a:ext cx="4018937" cy="3338152"/>
          </a:xfrm>
        </p:spPr>
        <p:txBody>
          <a:bodyPr rtlCol="0" anchor="t" anchorCtr="1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  <a:latin typeface="Candara" panose="020E0502030303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03434" y="93061"/>
            <a:ext cx="1215269" cy="41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4560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uto con didascal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2DCDE1-873D-714C-89B2-963319AE2B9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93000">
                <a:srgbClr val="F8C339">
                  <a:alpha val="99876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rgbClr val="F8C339">
                  <a:alpha val="43000"/>
                </a:srgbClr>
              </a:gs>
              <a:gs pos="0">
                <a:srgbClr val="EF833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744383" y="4776119"/>
            <a:ext cx="274320" cy="27432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03434" y="93061"/>
            <a:ext cx="1215269" cy="41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5064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uto con didascalia">
    <p:bg>
      <p:bgPr>
        <a:gradFill>
          <a:gsLst>
            <a:gs pos="100000">
              <a:schemeClr val="bg1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2DCDE1-873D-714C-89B2-963319AE2B9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5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744383" y="4776119"/>
            <a:ext cx="274320" cy="27432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03434" y="93061"/>
            <a:ext cx="1215269" cy="41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76589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uto con didascalia">
    <p:bg>
      <p:bgPr>
        <a:gradFill>
          <a:gsLst>
            <a:gs pos="100000">
              <a:schemeClr val="bg1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744383" y="4776119"/>
            <a:ext cx="274320" cy="27432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03434" y="93061"/>
            <a:ext cx="1215269" cy="414710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5C29EDB4-084B-40AC-90C6-4754E7969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1992" y="300416"/>
            <a:ext cx="4698459" cy="626144"/>
          </a:xfrm>
          <a:noFill/>
          <a:ln>
            <a:noFill/>
          </a:ln>
        </p:spPr>
        <p:txBody>
          <a:bodyPr>
            <a:normAutofit/>
          </a:bodyPr>
          <a:lstStyle>
            <a:lvl1pPr algn="l">
              <a:defRPr sz="2700" b="1">
                <a:solidFill>
                  <a:srgbClr val="FFFFFF"/>
                </a:solidFill>
              </a:defRPr>
            </a:lvl1pPr>
          </a:lstStyle>
          <a:p>
            <a:r>
              <a:rPr kumimoji="0" lang="it-IT" sz="3600" b="1" i="0" u="none" strike="noStrike" kern="1200" cap="none" spc="0" normalizeH="0" baseline="0" noProof="0">
                <a:ln>
                  <a:noFill/>
                </a:ln>
                <a:solidFill>
                  <a:srgbClr val="F6A21D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WHAT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47624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noProof="0"/>
              <a:t>Click to edit Master title style</a:t>
            </a:r>
            <a:endParaRPr lang="it-IT" noProof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  <a:endParaRPr lang="it-IT" noProof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it-IT" noProof="0" smtClean="0"/>
              <a:pPr rtl="0"/>
              <a:t>‹#›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32483389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7CB8165-AD28-B849-B900-DD59B7FB75DE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it-IT" noProof="0" smtClean="0"/>
              <a:t>‹#›</a:t>
            </a:fld>
            <a:endParaRPr lang="it-IT" noProof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noFill/>
          <a:ln>
            <a:solidFill>
              <a:schemeClr val="bg1"/>
            </a:solidFill>
          </a:ln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82708426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view of the earth from space&#10;&#10;Description automatically generated with medium confidence">
            <a:extLst>
              <a:ext uri="{FF2B5EF4-FFF2-40B4-BE49-F238E27FC236}">
                <a16:creationId xmlns:a16="http://schemas.microsoft.com/office/drawing/2014/main" id="{AA472ED7-DB17-4D97-8166-51709FC922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5938" b="30052"/>
          <a:stretch/>
        </p:blipFill>
        <p:spPr>
          <a:xfrm>
            <a:off x="1" y="0"/>
            <a:ext cx="4869180" cy="51435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52060" y="603504"/>
            <a:ext cx="3611880" cy="3936492"/>
          </a:xfrm>
        </p:spPr>
        <p:txBody>
          <a:bodyPr rtlCol="0">
            <a:normAutofit/>
          </a:bodyPr>
          <a:lstStyle>
            <a:lvl1pPr>
              <a:defRPr sz="1425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  <a:endParaRPr lang="it-IT" noProof="0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744383" y="4776119"/>
            <a:ext cx="274320" cy="274320"/>
          </a:xfrm>
          <a:solidFill>
            <a:schemeClr val="tx1"/>
          </a:solid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BACF39F3-8247-41CF-A4FA-A05292BB6535}"/>
              </a:ext>
            </a:extLst>
          </p:cNvPr>
          <p:cNvSpPr txBox="1">
            <a:spLocks/>
          </p:cNvSpPr>
          <p:nvPr userDrawn="1"/>
        </p:nvSpPr>
        <p:spPr bwMode="blackWhite">
          <a:xfrm>
            <a:off x="267629" y="1308750"/>
            <a:ext cx="4304370" cy="3608435"/>
          </a:xfrm>
          <a:prstGeom prst="rect">
            <a:avLst/>
          </a:prstGeom>
          <a:solidFill>
            <a:schemeClr val="tx1">
              <a:alpha val="38000"/>
            </a:schemeClr>
          </a:solidFill>
          <a:ln w="31750" cap="sq">
            <a:solidFill>
              <a:schemeClr val="bg1"/>
            </a:solidFill>
            <a:miter lim="800000"/>
          </a:ln>
        </p:spPr>
        <p:txBody>
          <a:bodyPr vert="horz" lIns="137160" tIns="137160" rIns="137160" bIns="137160" rtlCol="0" anchor="ctr" anchorCtr="1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 cap="all" spc="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165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 bwMode="blackWhite">
          <a:xfrm>
            <a:off x="267629" y="226314"/>
            <a:ext cx="4304370" cy="856123"/>
          </a:xfrm>
          <a:noFill/>
          <a:ln>
            <a:solidFill>
              <a:schemeClr val="bg1"/>
            </a:solidFill>
          </a:ln>
        </p:spPr>
        <p:txBody>
          <a:bodyPr rtlCol="0" anchor="ctr" anchorCtr="1">
            <a:normAutofit/>
          </a:bodyPr>
          <a:lstStyle>
            <a:lvl1pPr>
              <a:defRPr sz="165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12954" y="1437968"/>
            <a:ext cx="4018937" cy="3338152"/>
          </a:xfrm>
        </p:spPr>
        <p:txBody>
          <a:bodyPr rtlCol="0" anchor="t" anchorCtr="1">
            <a:normAutofit/>
          </a:bodyPr>
          <a:lstStyle>
            <a:lvl1pPr marL="0" indent="0" algn="l">
              <a:buNone/>
              <a:defRPr sz="1125">
                <a:solidFill>
                  <a:schemeClr val="bg1"/>
                </a:solidFill>
                <a:latin typeface="Candara" panose="020E0502030303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9685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-  Vertical Blue/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A832604-F597-CE4C-9045-0EDB4883F306}"/>
              </a:ext>
            </a:extLst>
          </p:cNvPr>
          <p:cNvSpPr/>
          <p:nvPr userDrawn="1"/>
        </p:nvSpPr>
        <p:spPr>
          <a:xfrm>
            <a:off x="0" y="0"/>
            <a:ext cx="322670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A23820E-162D-E444-AE76-C4AF2F45B95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372234" y="505618"/>
            <a:ext cx="2532807" cy="1096963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Large important text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A8889CC1-1B54-4447-A72C-33A5302A87A9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72234" y="3565927"/>
            <a:ext cx="2532807" cy="1096963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Supporting text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D95246B-679C-0C47-B3E3-F6535A89622F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864124" y="505617"/>
            <a:ext cx="4642454" cy="1096963"/>
          </a:xfrm>
        </p:spPr>
        <p:txBody>
          <a:bodyPr lIns="0" tIns="73152" rIns="0" bIns="0"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Supporting body text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A3AB2A-624B-9E48-AEFC-F1910C107EFD}"/>
              </a:ext>
            </a:extLst>
          </p:cNvPr>
          <p:cNvSpPr txBox="1"/>
          <p:nvPr userDrawn="1"/>
        </p:nvSpPr>
        <p:spPr>
          <a:xfrm>
            <a:off x="6052089" y="4840514"/>
            <a:ext cx="29391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Global Power System Transformation Consortium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 smtClean="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2360900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ontenuto con didascalia">
    <p:bg>
      <p:bgPr>
        <a:gradFill>
          <a:gsLst>
            <a:gs pos="100000">
              <a:schemeClr val="bg1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>
            <a:extLst>
              <a:ext uri="{FF2B5EF4-FFF2-40B4-BE49-F238E27FC236}">
                <a16:creationId xmlns:a16="http://schemas.microsoft.com/office/drawing/2014/main" id="{4CD3D85F-A628-4C3E-BBC8-3860824A4E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21" r="947"/>
          <a:stretch/>
        </p:blipFill>
        <p:spPr>
          <a:xfrm>
            <a:off x="0" y="4733357"/>
            <a:ext cx="9144000" cy="439806"/>
          </a:xfrm>
          <a:prstGeom prst="rect">
            <a:avLst/>
          </a:prstGeom>
        </p:spPr>
      </p:pic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744383" y="4776119"/>
            <a:ext cx="274320" cy="27432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03434" y="93061"/>
            <a:ext cx="1215269" cy="41471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2B283D5-5F30-4D9C-ABDD-3EC12D1E8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82" y="272473"/>
            <a:ext cx="3360712" cy="865664"/>
          </a:xfrm>
          <a:solidFill>
            <a:srgbClr val="F6A21D"/>
          </a:solidFill>
          <a:ln>
            <a:noFill/>
          </a:ln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9213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uto con didascalia">
    <p:bg>
      <p:bgPr>
        <a:gradFill>
          <a:gsLst>
            <a:gs pos="100000">
              <a:schemeClr val="bg1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744383" y="4776119"/>
            <a:ext cx="274320" cy="27432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03434" y="93061"/>
            <a:ext cx="1215269" cy="41471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2B283D5-5F30-4D9C-ABDD-3EC12D1E8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82" y="272473"/>
            <a:ext cx="3360712" cy="865664"/>
          </a:xfrm>
          <a:solidFill>
            <a:srgbClr val="F6A21D"/>
          </a:solidFill>
          <a:ln>
            <a:noFill/>
          </a:ln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463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ontenuto con didascalia">
    <p:bg>
      <p:bgPr>
        <a:gradFill>
          <a:gsLst>
            <a:gs pos="100000">
              <a:schemeClr val="bg1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>
            <a:extLst>
              <a:ext uri="{FF2B5EF4-FFF2-40B4-BE49-F238E27FC236}">
                <a16:creationId xmlns:a16="http://schemas.microsoft.com/office/drawing/2014/main" id="{4CD3D85F-A628-4C3E-BBC8-3860824A4E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21" r="947"/>
          <a:stretch/>
        </p:blipFill>
        <p:spPr>
          <a:xfrm>
            <a:off x="0" y="4733357"/>
            <a:ext cx="9144000" cy="439806"/>
          </a:xfrm>
          <a:prstGeom prst="rect">
            <a:avLst/>
          </a:prstGeom>
        </p:spPr>
      </p:pic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744383" y="4776119"/>
            <a:ext cx="274320" cy="27432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03434" y="93061"/>
            <a:ext cx="1215269" cy="41471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2B283D5-5F30-4D9C-ABDD-3EC12D1E8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82" y="272473"/>
            <a:ext cx="3360712" cy="865664"/>
          </a:xfrm>
          <a:solidFill>
            <a:srgbClr val="F6A21D"/>
          </a:solidFill>
          <a:ln>
            <a:noFill/>
          </a:ln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513E8CC-0379-470D-8CD9-244B56F0EA8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51222" y="1338263"/>
            <a:ext cx="4185000" cy="3208735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A11111DD-A3BC-46F8-BEDD-0C84ACF933D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07779" y="1338263"/>
            <a:ext cx="4185000" cy="3208735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71090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uto con didascalia">
    <p:bg>
      <p:bgPr>
        <a:gradFill>
          <a:gsLst>
            <a:gs pos="100000">
              <a:schemeClr val="bg1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744383" y="4776119"/>
            <a:ext cx="274320" cy="27432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03434" y="93061"/>
            <a:ext cx="1215269" cy="41471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2B283D5-5F30-4D9C-ABDD-3EC12D1E8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82" y="272473"/>
            <a:ext cx="3360712" cy="865664"/>
          </a:xfrm>
          <a:solidFill>
            <a:srgbClr val="F6A21D"/>
          </a:solidFill>
          <a:ln>
            <a:noFill/>
          </a:ln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513E8CC-0379-470D-8CD9-244B56F0EA8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51222" y="1338263"/>
            <a:ext cx="4185000" cy="3208735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A11111DD-A3BC-46F8-BEDD-0C84ACF933D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07779" y="1338263"/>
            <a:ext cx="4185000" cy="3208735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15459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03E9-EF9E-4637-B660-B5C52C4CC514}" type="datetimeFigureOut">
              <a:rPr lang="en-GB" smtClean="0"/>
              <a:t>22/06/2022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CB7B-F12D-420F-9A23-CBD414C2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360634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ontenuto con didascalia">
    <p:bg>
      <p:bgPr>
        <a:gradFill>
          <a:gsLst>
            <a:gs pos="100000">
              <a:schemeClr val="bg1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>
            <a:extLst>
              <a:ext uri="{FF2B5EF4-FFF2-40B4-BE49-F238E27FC236}">
                <a16:creationId xmlns:a16="http://schemas.microsoft.com/office/drawing/2014/main" id="{4CD3D85F-A628-4C3E-BBC8-3860824A4E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21" r="947"/>
          <a:stretch/>
        </p:blipFill>
        <p:spPr>
          <a:xfrm>
            <a:off x="0" y="4733357"/>
            <a:ext cx="9144000" cy="439806"/>
          </a:xfrm>
          <a:prstGeom prst="rect">
            <a:avLst/>
          </a:prstGeom>
        </p:spPr>
      </p:pic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744383" y="4776119"/>
            <a:ext cx="274320" cy="27432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03434" y="93061"/>
            <a:ext cx="1215269" cy="41471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2B283D5-5F30-4D9C-ABDD-3EC12D1E8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82" y="272473"/>
            <a:ext cx="3360712" cy="865664"/>
          </a:xfrm>
          <a:solidFill>
            <a:srgbClr val="F6A21D"/>
          </a:solidFill>
          <a:ln>
            <a:noFill/>
          </a:ln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513E8CC-0379-470D-8CD9-244B56F0EA8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51222" y="1724488"/>
            <a:ext cx="4185000" cy="282251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A11111DD-A3BC-46F8-BEDD-0C84ACF933D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07779" y="1724488"/>
            <a:ext cx="4185000" cy="282251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A3FD126F-D913-4CCC-B9FC-DDA1A4A67B3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1222" y="1218010"/>
            <a:ext cx="4185047" cy="440531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endParaRPr lang="en-US"/>
          </a:p>
        </p:txBody>
      </p:sp>
      <p:sp>
        <p:nvSpPr>
          <p:cNvPr id="10" name="Segnaposto testo 6">
            <a:extLst>
              <a:ext uri="{FF2B5EF4-FFF2-40B4-BE49-F238E27FC236}">
                <a16:creationId xmlns:a16="http://schemas.microsoft.com/office/drawing/2014/main" id="{0D83597F-4803-4E10-A7C7-3141C8367F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07731" y="1218010"/>
            <a:ext cx="4185047" cy="440531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0746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uto con didascalia">
    <p:bg>
      <p:bgPr>
        <a:gradFill>
          <a:gsLst>
            <a:gs pos="100000">
              <a:schemeClr val="bg1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744383" y="4776119"/>
            <a:ext cx="274320" cy="27432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03434" y="93061"/>
            <a:ext cx="1215269" cy="41471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2B283D5-5F30-4D9C-ABDD-3EC12D1E8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82" y="272473"/>
            <a:ext cx="3360712" cy="865664"/>
          </a:xfrm>
          <a:solidFill>
            <a:srgbClr val="F6A21D"/>
          </a:solidFill>
          <a:ln>
            <a:noFill/>
          </a:ln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513E8CC-0379-470D-8CD9-244B56F0EA8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51222" y="1724488"/>
            <a:ext cx="4185000" cy="282251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A11111DD-A3BC-46F8-BEDD-0C84ACF933D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07779" y="1724488"/>
            <a:ext cx="4185000" cy="282251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A3FD126F-D913-4CCC-B9FC-DDA1A4A67B3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1222" y="1218010"/>
            <a:ext cx="4185047" cy="440531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endParaRPr lang="en-US"/>
          </a:p>
        </p:txBody>
      </p:sp>
      <p:sp>
        <p:nvSpPr>
          <p:cNvPr id="10" name="Segnaposto testo 6">
            <a:extLst>
              <a:ext uri="{FF2B5EF4-FFF2-40B4-BE49-F238E27FC236}">
                <a16:creationId xmlns:a16="http://schemas.microsoft.com/office/drawing/2014/main" id="{0D83597F-4803-4E10-A7C7-3141C8367F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07731" y="1218010"/>
            <a:ext cx="4185047" cy="440531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5628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5" t="13288" r="3423" b="57134"/>
          <a:stretch/>
        </p:blipFill>
        <p:spPr>
          <a:xfrm>
            <a:off x="2644347" y="387178"/>
            <a:ext cx="6334897" cy="3039762"/>
          </a:xfrm>
          <a:prstGeom prst="rect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</p:pic>
      <p:sp>
        <p:nvSpPr>
          <p:cNvPr id="3" name="TextBox 2"/>
          <p:cNvSpPr txBox="1"/>
          <p:nvPr userDrawn="1"/>
        </p:nvSpPr>
        <p:spPr>
          <a:xfrm>
            <a:off x="321275" y="222424"/>
            <a:ext cx="22406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i="1">
                <a:solidFill>
                  <a:srgbClr val="FF0000"/>
                </a:solidFill>
              </a:rPr>
              <a:t>PC Users:</a:t>
            </a:r>
          </a:p>
          <a:p>
            <a:pPr algn="l"/>
            <a:r>
              <a:rPr lang="en-US" sz="1800" i="1">
                <a:solidFill>
                  <a:srgbClr val="FF0000"/>
                </a:solidFill>
              </a:rPr>
              <a:t>Microsoft PowerPoint for Windows has default settings that continually compress images. To avoid loss</a:t>
            </a:r>
            <a:r>
              <a:rPr lang="en-US" sz="1800" i="1" baseline="0">
                <a:solidFill>
                  <a:srgbClr val="FF0000"/>
                </a:solidFill>
              </a:rPr>
              <a:t> of quality </a:t>
            </a:r>
            <a:r>
              <a:rPr lang="en-US" sz="1800" i="1">
                <a:solidFill>
                  <a:srgbClr val="FF0000"/>
                </a:solidFill>
              </a:rPr>
              <a:t>for photos and graphics within this presentation file,</a:t>
            </a:r>
            <a:r>
              <a:rPr lang="en-US" sz="1800" i="1" baseline="0">
                <a:solidFill>
                  <a:srgbClr val="FF0000"/>
                </a:solidFill>
              </a:rPr>
              <a:t> </a:t>
            </a:r>
            <a:r>
              <a:rPr lang="en-US" sz="1800" i="1">
                <a:solidFill>
                  <a:srgbClr val="FF0000"/>
                </a:solidFill>
              </a:rPr>
              <a:t>please follow these</a:t>
            </a:r>
            <a:r>
              <a:rPr lang="en-US" sz="1800" i="1" baseline="0">
                <a:solidFill>
                  <a:srgbClr val="FF0000"/>
                </a:solidFill>
              </a:rPr>
              <a:t> instructions </a:t>
            </a:r>
            <a:r>
              <a:rPr lang="en-US" sz="1800" i="1">
                <a:solidFill>
                  <a:srgbClr val="FF0000"/>
                </a:solidFill>
              </a:rPr>
              <a:t>to change your software settings.</a:t>
            </a:r>
            <a:endParaRPr lang="en-US" sz="1800"/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13734060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736975" y="1252017"/>
            <a:ext cx="4322144" cy="1348326"/>
          </a:xfrm>
        </p:spPr>
        <p:txBody>
          <a:bodyPr anchor="b" anchorCtr="0">
            <a:noAutofit/>
          </a:bodyPr>
          <a:lstStyle>
            <a:lvl1pPr marL="0" indent="0">
              <a:buNone/>
              <a:defRPr sz="3000"/>
            </a:lvl1pPr>
          </a:lstStyle>
          <a:p>
            <a:pPr lvl="0"/>
            <a:r>
              <a:rPr lang="en-US"/>
              <a:t>Title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839858" y="2780783"/>
            <a:ext cx="4219263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3736976" y="2961485"/>
            <a:ext cx="4322763" cy="1101551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buNone/>
              <a:defRPr sz="1800" baseline="0"/>
            </a:lvl1pPr>
            <a:lvl2pPr marL="457178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Presenter Name</a:t>
            </a:r>
          </a:p>
          <a:p>
            <a:pPr lvl="0"/>
            <a:r>
              <a:rPr lang="en-US"/>
              <a:t>Venue or Organization</a:t>
            </a:r>
          </a:p>
          <a:p>
            <a:pPr lvl="0"/>
            <a:r>
              <a:rPr lang="en-US"/>
              <a:t>Date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3528C9F-D43C-8E4B-8E26-1B7ED4C750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454" y="2"/>
            <a:ext cx="2331892" cy="109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7063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6949" cy="51435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736975" y="1504827"/>
            <a:ext cx="5393498" cy="1095516"/>
          </a:xfrm>
          <a:solidFill>
            <a:schemeClr val="accent1">
              <a:alpha val="75000"/>
            </a:schemeClr>
          </a:solidFill>
        </p:spPr>
        <p:txBody>
          <a:bodyPr lIns="182880" tIns="137160" rIns="182880" bIns="137160" anchor="ctr" anchorCtr="0">
            <a:noAutofit/>
          </a:bodyPr>
          <a:lstStyle>
            <a:lvl1pPr marL="0" indent="0">
              <a:lnSpc>
                <a:spcPts val="2800"/>
              </a:lnSpc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3736976" y="2744789"/>
            <a:ext cx="4322763" cy="1101551"/>
          </a:xfrm>
          <a:solidFill>
            <a:schemeClr val="accent1">
              <a:alpha val="75000"/>
            </a:schemeClr>
          </a:solidFill>
        </p:spPr>
        <p:txBody>
          <a:bodyPr lIns="182880" tIns="137160" rIns="182880" bIns="137160" anchor="ctr" anchorCtr="0">
            <a:noAutofit/>
          </a:bodyPr>
          <a:lstStyle>
            <a:lvl1pPr marL="0" indent="0">
              <a:lnSpc>
                <a:spcPts val="1760"/>
              </a:lnSpc>
              <a:spcBef>
                <a:spcPts val="4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178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Presenter Name</a:t>
            </a:r>
          </a:p>
          <a:p>
            <a:pPr lvl="0"/>
            <a:r>
              <a:rPr lang="en-US"/>
              <a:t>Venue or Organization</a:t>
            </a:r>
          </a:p>
          <a:p>
            <a:pPr lvl="0"/>
            <a:r>
              <a:rPr lang="en-US"/>
              <a:t>Date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65B8CD2-BF47-094F-B614-5CEAE71B3F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7454" y="2"/>
            <a:ext cx="2331892" cy="109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31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9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48.xml"/><Relationship Id="rId42" Type="http://schemas.openxmlformats.org/officeDocument/2006/relationships/slideLayout" Target="../slideLayouts/slideLayout56.xml"/><Relationship Id="rId47" Type="http://schemas.openxmlformats.org/officeDocument/2006/relationships/slideLayout" Target="../slideLayouts/slideLayout61.xml"/><Relationship Id="rId50" Type="http://schemas.openxmlformats.org/officeDocument/2006/relationships/slideLayout" Target="../slideLayouts/slideLayout64.xml"/><Relationship Id="rId55" Type="http://schemas.openxmlformats.org/officeDocument/2006/relationships/theme" Target="../theme/theme2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slideLayout" Target="../slideLayouts/slideLayout46.xml"/><Relationship Id="rId37" Type="http://schemas.openxmlformats.org/officeDocument/2006/relationships/slideLayout" Target="../slideLayouts/slideLayout51.xml"/><Relationship Id="rId40" Type="http://schemas.openxmlformats.org/officeDocument/2006/relationships/slideLayout" Target="../slideLayouts/slideLayout54.xml"/><Relationship Id="rId45" Type="http://schemas.openxmlformats.org/officeDocument/2006/relationships/slideLayout" Target="../slideLayouts/slideLayout59.xml"/><Relationship Id="rId53" Type="http://schemas.openxmlformats.org/officeDocument/2006/relationships/slideLayout" Target="../slideLayouts/slideLayout67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58.xml"/><Relationship Id="rId52" Type="http://schemas.openxmlformats.org/officeDocument/2006/relationships/slideLayout" Target="../slideLayouts/slideLayout66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Relationship Id="rId35" Type="http://schemas.openxmlformats.org/officeDocument/2006/relationships/slideLayout" Target="../slideLayouts/slideLayout49.xml"/><Relationship Id="rId43" Type="http://schemas.openxmlformats.org/officeDocument/2006/relationships/slideLayout" Target="../slideLayouts/slideLayout57.xml"/><Relationship Id="rId48" Type="http://schemas.openxmlformats.org/officeDocument/2006/relationships/slideLayout" Target="../slideLayouts/slideLayout62.xml"/><Relationship Id="rId8" Type="http://schemas.openxmlformats.org/officeDocument/2006/relationships/slideLayout" Target="../slideLayouts/slideLayout22.xml"/><Relationship Id="rId51" Type="http://schemas.openxmlformats.org/officeDocument/2006/relationships/slideLayout" Target="../slideLayouts/slideLayout65.xml"/><Relationship Id="rId3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33" Type="http://schemas.openxmlformats.org/officeDocument/2006/relationships/slideLayout" Target="../slideLayouts/slideLayout47.xml"/><Relationship Id="rId38" Type="http://schemas.openxmlformats.org/officeDocument/2006/relationships/slideLayout" Target="../slideLayouts/slideLayout52.xml"/><Relationship Id="rId4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34.xml"/><Relationship Id="rId41" Type="http://schemas.openxmlformats.org/officeDocument/2006/relationships/slideLayout" Target="../slideLayouts/slideLayout55.xml"/><Relationship Id="rId54" Type="http://schemas.openxmlformats.org/officeDocument/2006/relationships/slideLayout" Target="../slideLayouts/slideLayout68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36" Type="http://schemas.openxmlformats.org/officeDocument/2006/relationships/slideLayout" Target="../slideLayouts/slideLayout50.xml"/><Relationship Id="rId49" Type="http://schemas.openxmlformats.org/officeDocument/2006/relationships/slideLayout" Target="../slideLayouts/slideLayout6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18" Type="http://schemas.openxmlformats.org/officeDocument/2006/relationships/slideLayout" Target="../slideLayouts/slideLayout114.xml"/><Relationship Id="rId26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99.xml"/><Relationship Id="rId21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slideLayout" Target="../slideLayouts/slideLayout113.xml"/><Relationship Id="rId25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20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24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23" Type="http://schemas.openxmlformats.org/officeDocument/2006/relationships/slideLayout" Target="../slideLayouts/slideLayout119.xml"/><Relationship Id="rId28" Type="http://schemas.openxmlformats.org/officeDocument/2006/relationships/theme" Target="../theme/theme6.xml"/><Relationship Id="rId10" Type="http://schemas.openxmlformats.org/officeDocument/2006/relationships/slideLayout" Target="../slideLayouts/slideLayout106.xml"/><Relationship Id="rId19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Relationship Id="rId22" Type="http://schemas.openxmlformats.org/officeDocument/2006/relationships/slideLayout" Target="../slideLayouts/slideLayout118.xml"/><Relationship Id="rId27" Type="http://schemas.openxmlformats.org/officeDocument/2006/relationships/slideLayout" Target="../slideLayouts/slideLayout1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4123076" cy="1200151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0267"/>
            <a:ext cx="8229600" cy="32643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564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700" r:id="rId2"/>
    <p:sldLayoutId id="2147483855" r:id="rId3"/>
    <p:sldLayoutId id="2147483856" r:id="rId4"/>
    <p:sldLayoutId id="2147483666" r:id="rId5"/>
    <p:sldLayoutId id="2147483667" r:id="rId6"/>
    <p:sldLayoutId id="2147483676" r:id="rId7"/>
    <p:sldLayoutId id="2147483678" r:id="rId8"/>
    <p:sldLayoutId id="2147483685" r:id="rId9"/>
    <p:sldLayoutId id="2147483699" r:id="rId10"/>
    <p:sldLayoutId id="2147483680" r:id="rId11"/>
    <p:sldLayoutId id="2147483696" r:id="rId12"/>
    <p:sldLayoutId id="2147483729" r:id="rId13"/>
    <p:sldLayoutId id="2147483850" r:id="rId14"/>
  </p:sldLayoutIdLst>
  <p:txStyles>
    <p:titleStyle>
      <a:lvl1pPr marL="0" algn="ctr" defTabSz="457200" rtl="0" eaLnBrk="1" latinLnBrk="0" hangingPunct="1">
        <a:lnSpc>
          <a:spcPts val="3200"/>
        </a:lnSpc>
        <a:spcBef>
          <a:spcPct val="0"/>
        </a:spcBef>
        <a:buNone/>
        <a:defRPr sz="2800" kern="1200" spc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"/>
            <a:ext cx="4123076" cy="1200151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0267"/>
            <a:ext cx="8229600" cy="32643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1873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  <p:sldLayoutId id="2147483833" r:id="rId15"/>
    <p:sldLayoutId id="2147483834" r:id="rId16"/>
    <p:sldLayoutId id="2147483835" r:id="rId17"/>
    <p:sldLayoutId id="2147483836" r:id="rId18"/>
    <p:sldLayoutId id="2147483837" r:id="rId19"/>
    <p:sldLayoutId id="2147483838" r:id="rId20"/>
    <p:sldLayoutId id="2147483839" r:id="rId21"/>
    <p:sldLayoutId id="2147483840" r:id="rId22"/>
    <p:sldLayoutId id="2147483841" r:id="rId23"/>
    <p:sldLayoutId id="2147483842" r:id="rId24"/>
    <p:sldLayoutId id="2147483843" r:id="rId25"/>
    <p:sldLayoutId id="2147483844" r:id="rId26"/>
    <p:sldLayoutId id="2147483702" r:id="rId27"/>
    <p:sldLayoutId id="2147483703" r:id="rId28"/>
    <p:sldLayoutId id="2147483704" r:id="rId29"/>
    <p:sldLayoutId id="2147483705" r:id="rId30"/>
    <p:sldLayoutId id="2147483706" r:id="rId31"/>
    <p:sldLayoutId id="2147483707" r:id="rId32"/>
    <p:sldLayoutId id="2147483708" r:id="rId33"/>
    <p:sldLayoutId id="2147483709" r:id="rId34"/>
    <p:sldLayoutId id="2147483710" r:id="rId35"/>
    <p:sldLayoutId id="2147483711" r:id="rId36"/>
    <p:sldLayoutId id="2147483712" r:id="rId37"/>
    <p:sldLayoutId id="2147483713" r:id="rId38"/>
    <p:sldLayoutId id="2147483851" r:id="rId39"/>
    <p:sldLayoutId id="2147483715" r:id="rId40"/>
    <p:sldLayoutId id="2147483716" r:id="rId41"/>
    <p:sldLayoutId id="2147483717" r:id="rId42"/>
    <p:sldLayoutId id="2147483718" r:id="rId43"/>
    <p:sldLayoutId id="2147483719" r:id="rId44"/>
    <p:sldLayoutId id="2147483852" r:id="rId45"/>
    <p:sldLayoutId id="2147483721" r:id="rId46"/>
    <p:sldLayoutId id="2147483722" r:id="rId47"/>
    <p:sldLayoutId id="2147483723" r:id="rId48"/>
    <p:sldLayoutId id="2147483724" r:id="rId49"/>
    <p:sldLayoutId id="2147483725" r:id="rId50"/>
    <p:sldLayoutId id="2147483726" r:id="rId51"/>
    <p:sldLayoutId id="2147483727" r:id="rId52"/>
    <p:sldLayoutId id="2147483728" r:id="rId53"/>
    <p:sldLayoutId id="2147483857" r:id="rId54"/>
  </p:sldLayoutIdLst>
  <p:txStyles>
    <p:titleStyle>
      <a:lvl1pPr marL="0" algn="ctr" defTabSz="457178" rtl="0" eaLnBrk="1" latinLnBrk="0" hangingPunct="1">
        <a:lnSpc>
          <a:spcPts val="2800"/>
        </a:lnSpc>
        <a:spcBef>
          <a:spcPct val="0"/>
        </a:spcBef>
        <a:buNone/>
        <a:defRPr sz="3000" kern="1200" spc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884" indent="-342884" algn="l" defTabSz="45717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6" algn="l" defTabSz="457178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4" indent="-228588" algn="l" defTabSz="457178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8" algn="l" defTabSz="457178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8" algn="l" defTabSz="457178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87"/>
          <p:cNvSpPr txBox="1">
            <a:spLocks noGrp="1"/>
          </p:cNvSpPr>
          <p:nvPr>
            <p:ph type="title"/>
          </p:nvPr>
        </p:nvSpPr>
        <p:spPr>
          <a:xfrm>
            <a:off x="342900" y="342900"/>
            <a:ext cx="8435250" cy="96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000"/>
              <a:buFont typeface="Century Gothic"/>
              <a:buNone/>
              <a:defRPr sz="4000" b="0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9" name="Google Shape;439;p87"/>
          <p:cNvSpPr txBox="1">
            <a:spLocks noGrp="1"/>
          </p:cNvSpPr>
          <p:nvPr>
            <p:ph type="body" idx="1"/>
          </p:nvPr>
        </p:nvSpPr>
        <p:spPr>
          <a:xfrm>
            <a:off x="342900" y="1440180"/>
            <a:ext cx="8435250" cy="3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04419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88">
          <p15:clr>
            <a:srgbClr val="F26B43"/>
          </p15:clr>
        </p15:guide>
        <p15:guide id="4" orient="horz" pos="288">
          <p15:clr>
            <a:srgbClr val="F26B43"/>
          </p15:clr>
        </p15:guide>
        <p15:guide id="5" pos="7392">
          <p15:clr>
            <a:srgbClr val="F26B43"/>
          </p15:clr>
        </p15:guide>
        <p15:guide id="6" orient="horz" pos="406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25" cy="572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7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t" anchorCtr="0">
            <a:noAutofit/>
          </a:bodyPr>
          <a:lstStyle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7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75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79117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5" r:id="rId1"/>
    <p:sldLayoutId id="2147483849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 bwMode="black">
          <a:xfrm>
            <a:off x="1673352" y="723519"/>
            <a:ext cx="5797296" cy="89154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673352" y="1978534"/>
            <a:ext cx="5797296" cy="2326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5866072" y="4679112"/>
            <a:ext cx="2065310" cy="2429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200150" y="4677156"/>
            <a:ext cx="4425892" cy="240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069192" y="4663440"/>
            <a:ext cx="274320" cy="27432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825" spc="0" baseline="0">
                <a:solidFill>
                  <a:srgbClr val="FFFFFF"/>
                </a:solidFill>
              </a:defRPr>
            </a:lvl1pPr>
          </a:lstStyle>
          <a:p>
            <a:pPr rtl="0"/>
            <a:fld id="{8A7A6979-0714-4377-B894-6BE4C2D6E202}" type="slidenum">
              <a:rPr lang="it-IT" noProof="0" smtClean="0"/>
              <a:pPr rtl="0"/>
              <a:t>‹#›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951544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48" r:id="rId2"/>
    <p:sldLayoutId id="2147483763" r:id="rId3"/>
    <p:sldLayoutId id="2147483848" r:id="rId4"/>
    <p:sldLayoutId id="2147483788" r:id="rId5"/>
    <p:sldLayoutId id="2147483714" r:id="rId6"/>
    <p:sldLayoutId id="2147483720" r:id="rId7"/>
    <p:sldLayoutId id="2147483806" r:id="rId8"/>
    <p:sldLayoutId id="2147483847" r:id="rId9"/>
    <p:sldLayoutId id="2147483803" r:id="rId10"/>
    <p:sldLayoutId id="2147483846" r:id="rId11"/>
    <p:sldLayoutId id="2147483804" r:id="rId12"/>
    <p:sldLayoutId id="2147483805" r:id="rId13"/>
    <p:sldLayoutId id="2147483845" r:id="rId14"/>
  </p:sldLayoutIdLst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100" kern="1200" cap="all" spc="15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29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143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858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8572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984647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13235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013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412081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"/>
            <a:ext cx="4123076" cy="1200151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0267"/>
            <a:ext cx="8229600" cy="32643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9866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  <p:sldLayoutId id="2147483873" r:id="rId15"/>
    <p:sldLayoutId id="2147483874" r:id="rId16"/>
    <p:sldLayoutId id="2147483875" r:id="rId17"/>
    <p:sldLayoutId id="2147483876" r:id="rId18"/>
    <p:sldLayoutId id="2147483877" r:id="rId19"/>
    <p:sldLayoutId id="2147483878" r:id="rId20"/>
    <p:sldLayoutId id="2147483879" r:id="rId21"/>
    <p:sldLayoutId id="2147483880" r:id="rId22"/>
    <p:sldLayoutId id="2147483881" r:id="rId23"/>
    <p:sldLayoutId id="2147483882" r:id="rId24"/>
    <p:sldLayoutId id="2147483883" r:id="rId25"/>
    <p:sldLayoutId id="2147483884" r:id="rId26"/>
    <p:sldLayoutId id="2147483885" r:id="rId27"/>
  </p:sldLayoutIdLst>
  <p:txStyles>
    <p:titleStyle>
      <a:lvl1pPr marL="0" algn="ctr" defTabSz="457178" rtl="0" eaLnBrk="1" latinLnBrk="0" hangingPunct="1">
        <a:lnSpc>
          <a:spcPts val="2800"/>
        </a:lnSpc>
        <a:spcBef>
          <a:spcPct val="0"/>
        </a:spcBef>
        <a:buNone/>
        <a:defRPr sz="3000" kern="1200" spc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884" indent="-342884" algn="l" defTabSz="45717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6" algn="l" defTabSz="457178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4" indent="-228588" algn="l" defTabSz="457178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8" algn="l" defTabSz="457178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8" algn="l" defTabSz="457178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gridmod/rts-gmlc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6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ypsa.org/" TargetMode="External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png"/><Relationship Id="rId5" Type="http://schemas.openxmlformats.org/officeDocument/2006/relationships/hyperlink" Target="https://pypsa.readthedocs.io/en/latest/" TargetMode="External"/><Relationship Id="rId4" Type="http://schemas.openxmlformats.org/officeDocument/2006/relationships/hyperlink" Target="https://github.com/PyPSA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4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7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8.pn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8.xml"/><Relationship Id="rId5" Type="http://schemas.openxmlformats.org/officeDocument/2006/relationships/hyperlink" Target="https://unsplash.com/@elevantarts" TargetMode="External"/><Relationship Id="rId4" Type="http://schemas.openxmlformats.org/officeDocument/2006/relationships/image" Target="../media/image8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3" Type="http://schemas.openxmlformats.org/officeDocument/2006/relationships/hyperlink" Target="https://pypsa.org/" TargetMode="External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17" Type="http://schemas.openxmlformats.org/officeDocument/2006/relationships/image" Target="../media/image97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5.png"/><Relationship Id="rId11" Type="http://schemas.openxmlformats.org/officeDocument/2006/relationships/image" Target="../media/image91.png"/><Relationship Id="rId5" Type="http://schemas.openxmlformats.org/officeDocument/2006/relationships/hyperlink" Target="https://pypsa.readthedocs.io/en/latest/" TargetMode="External"/><Relationship Id="rId15" Type="http://schemas.openxmlformats.org/officeDocument/2006/relationships/image" Target="../media/image95.png"/><Relationship Id="rId10" Type="http://schemas.openxmlformats.org/officeDocument/2006/relationships/image" Target="../media/image90.png"/><Relationship Id="rId4" Type="http://schemas.openxmlformats.org/officeDocument/2006/relationships/hyperlink" Target="https://github.com/PyPSA" TargetMode="External"/><Relationship Id="rId9" Type="http://schemas.openxmlformats.org/officeDocument/2006/relationships/image" Target="../media/image89.png"/><Relationship Id="rId14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pypsa.org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8.png"/><Relationship Id="rId5" Type="http://schemas.openxmlformats.org/officeDocument/2006/relationships/hyperlink" Target="https://pypsa.readthedocs.io/en/latest/" TargetMode="External"/><Relationship Id="rId4" Type="http://schemas.openxmlformats.org/officeDocument/2006/relationships/hyperlink" Target="https://github.com/PyPSA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27.jpeg"/><Relationship Id="rId7" Type="http://schemas.openxmlformats.org/officeDocument/2006/relationships/image" Target="../media/image85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85.xml"/><Relationship Id="rId6" Type="http://schemas.openxmlformats.org/officeDocument/2006/relationships/hyperlink" Target="https://pypsa-meets-africa.github.io/" TargetMode="External"/><Relationship Id="rId5" Type="http://schemas.openxmlformats.org/officeDocument/2006/relationships/hyperlink" Target="mailto:max.parzen@ed.ac.uk" TargetMode="External"/><Relationship Id="rId4" Type="http://schemas.openxmlformats.org/officeDocument/2006/relationships/image" Target="../media/image10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ndapower.org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2.jpeg"/><Relationship Id="rId5" Type="http://schemas.openxmlformats.org/officeDocument/2006/relationships/hyperlink" Target="https://pandapower.readthedocs.io" TargetMode="External"/><Relationship Id="rId4" Type="http://schemas.openxmlformats.org/officeDocument/2006/relationships/hyperlink" Target="https://github.com/e2nIEE/pandapower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tiff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sv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owsybl.org/" TargetMode="Externa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722882701" TargetMode="External"/><Relationship Id="rId2" Type="http://schemas.openxmlformats.org/officeDocument/2006/relationships/hyperlink" Target="https://github.com/powsybl/powsybl-tutorials/tree/metrix/metrix/src/main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github.com/powsybl/powsybl-tutorials/raw/metrix/metrix/src/main/resources/PowSyBl-metrix-6-node-tutorial-presentation.pdf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GridMod/RTS-GMLC" TargetMode="Externa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5.jpeg"/><Relationship Id="rId3" Type="http://schemas.openxmlformats.org/officeDocument/2006/relationships/image" Target="../media/image31.png"/><Relationship Id="rId21" Type="http://schemas.openxmlformats.org/officeDocument/2006/relationships/image" Target="../media/image48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4.png"/><Relationship Id="rId2" Type="http://schemas.openxmlformats.org/officeDocument/2006/relationships/image" Target="../media/image30.pn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11" Type="http://schemas.openxmlformats.org/officeDocument/2006/relationships/image" Target="../media/image39.jpeg"/><Relationship Id="rId5" Type="http://schemas.openxmlformats.org/officeDocument/2006/relationships/image" Target="../media/image33.png"/><Relationship Id="rId15" Type="http://schemas.openxmlformats.org/officeDocument/2006/relationships/image" Target="cid:image001.png@01D60D96.7326B3A0" TargetMode="External"/><Relationship Id="rId10" Type="http://schemas.openxmlformats.org/officeDocument/2006/relationships/image" Target="../media/image38.png"/><Relationship Id="rId19" Type="http://schemas.openxmlformats.org/officeDocument/2006/relationships/image" Target="../media/image46.jpeg"/><Relationship Id="rId4" Type="http://schemas.openxmlformats.org/officeDocument/2006/relationships/image" Target="../media/image32.jpe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owsybl/powsybl-tutorials/tree/metrix/metrix/src/main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0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2.png"/><Relationship Id="rId3" Type="http://schemas.openxmlformats.org/officeDocument/2006/relationships/image" Target="../media/image50.jpeg"/><Relationship Id="rId7" Type="http://schemas.openxmlformats.org/officeDocument/2006/relationships/image" Target="../media/image44.png"/><Relationship Id="rId12" Type="http://schemas.openxmlformats.org/officeDocument/2006/relationships/image" Target="../media/image41.png"/><Relationship Id="rId17" Type="http://schemas.openxmlformats.org/officeDocument/2006/relationships/image" Target="../media/image48.png"/><Relationship Id="rId2" Type="http://schemas.openxmlformats.org/officeDocument/2006/relationships/image" Target="../media/image49.png"/><Relationship Id="rId16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5" Type="http://schemas.openxmlformats.org/officeDocument/2006/relationships/image" Target="../media/image46.jpeg"/><Relationship Id="rId10" Type="http://schemas.openxmlformats.org/officeDocument/2006/relationships/image" Target="../media/image38.png"/><Relationship Id="rId4" Type="http://schemas.openxmlformats.org/officeDocument/2006/relationships/image" Target="../media/image39.jpeg"/><Relationship Id="rId9" Type="http://schemas.openxmlformats.org/officeDocument/2006/relationships/image" Target="../media/image36.png"/><Relationship Id="rId14" Type="http://schemas.openxmlformats.org/officeDocument/2006/relationships/image" Target="cid:image001.png@01D60D96.7326B3A0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3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5.jpeg"/><Relationship Id="rId4" Type="http://schemas.openxmlformats.org/officeDocument/2006/relationships/image" Target="../media/image14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image" Target="../media/image156.png"/><Relationship Id="rId3" Type="http://schemas.openxmlformats.org/officeDocument/2006/relationships/image" Target="../media/image146.gif"/><Relationship Id="rId7" Type="http://schemas.openxmlformats.org/officeDocument/2006/relationships/image" Target="../media/image150.svg"/><Relationship Id="rId12" Type="http://schemas.openxmlformats.org/officeDocument/2006/relationships/image" Target="../media/image1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49.png"/><Relationship Id="rId11" Type="http://schemas.openxmlformats.org/officeDocument/2006/relationships/image" Target="../media/image154.png"/><Relationship Id="rId5" Type="http://schemas.openxmlformats.org/officeDocument/2006/relationships/image" Target="../media/image148.emf"/><Relationship Id="rId10" Type="http://schemas.openxmlformats.org/officeDocument/2006/relationships/image" Target="../media/image153.png"/><Relationship Id="rId4" Type="http://schemas.openxmlformats.org/officeDocument/2006/relationships/image" Target="../media/image147.png"/><Relationship Id="rId9" Type="http://schemas.openxmlformats.org/officeDocument/2006/relationships/image" Target="../media/image152.svg"/><Relationship Id="rId14" Type="http://schemas.openxmlformats.org/officeDocument/2006/relationships/image" Target="../media/image157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53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B8E2489-E6C1-264A-9A89-E0C9AB7641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800">
                <a:latin typeface="Arial"/>
                <a:cs typeface="Arial"/>
              </a:rPr>
              <a:t>Open-Source Power Systems Analysis Packages: Cross-package Coordination for System Planning</a:t>
            </a:r>
            <a:endParaRPr lang="fr-FR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7E03BF6-30D7-1B49-8735-C3D3C8E8A6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Special Interest Group on Open-source Power System Planning Tools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June 22, 2022</a:t>
            </a:r>
            <a:endParaRPr lang="fr-FR">
              <a:latin typeface="Arial"/>
              <a:cs typeface="Arial"/>
            </a:endParaRPr>
          </a:p>
        </p:txBody>
      </p:sp>
      <p:pic>
        <p:nvPicPr>
          <p:cNvPr id="4" name="Google Shape;64;p15">
            <a:extLst>
              <a:ext uri="{FF2B5EF4-FFF2-40B4-BE49-F238E27FC236}">
                <a16:creationId xmlns:a16="http://schemas.microsoft.com/office/drawing/2014/main" id="{A8AA1B23-DC24-894E-A9C7-A60EDD099E2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60157" y="540906"/>
            <a:ext cx="3519593" cy="4600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2436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55561-8CBC-7F43-87CA-80644578B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E5D430-603F-E84B-B9CF-AA13319AD3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Arial"/>
                <a:cs typeface="Arial"/>
              </a:rPr>
              <a:t>Introduction</a:t>
            </a:r>
            <a:endParaRPr lang="en-US" sz="2800">
              <a:latin typeface="Arial"/>
              <a:cs typeface="Arial"/>
            </a:endParaRPr>
          </a:p>
          <a:p>
            <a:r>
              <a:rPr lang="en-US" sz="2400">
                <a:latin typeface="Arial"/>
                <a:cs typeface="Arial"/>
              </a:rPr>
              <a:t>Workflow and Tool Demonstrations</a:t>
            </a:r>
          </a:p>
          <a:p>
            <a:r>
              <a:rPr lang="en-US" sz="2400">
                <a:latin typeface="Arial"/>
                <a:cs typeface="Arial"/>
              </a:rPr>
              <a:t>Outcomes and Lessons</a:t>
            </a:r>
          </a:p>
        </p:txBody>
      </p:sp>
    </p:spTree>
    <p:extLst>
      <p:ext uri="{BB962C8B-B14F-4D97-AF65-F5344CB8AC3E}">
        <p14:creationId xmlns:p14="http://schemas.microsoft.com/office/powerpoint/2010/main" val="3300278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C26593-9A51-48FE-9FA2-A9052E57F3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58"/>
            <a:ext cx="9144000" cy="51438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5">
            <a:extLst>
              <a:ext uri="{FF2B5EF4-FFF2-40B4-BE49-F238E27FC236}">
                <a16:creationId xmlns:a16="http://schemas.microsoft.com/office/drawing/2014/main" id="{B9D473B1-934D-4F2D-AC4B-5BFB4BAC5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06952" cy="5143500"/>
          </a:xfrm>
          <a:custGeom>
            <a:avLst/>
            <a:gdLst>
              <a:gd name="connsiteX0" fmla="*/ 0 w 9742603"/>
              <a:gd name="connsiteY0" fmla="*/ 0 h 6858000"/>
              <a:gd name="connsiteX1" fmla="*/ 152400 w 9742603"/>
              <a:gd name="connsiteY1" fmla="*/ 0 h 6858000"/>
              <a:gd name="connsiteX2" fmla="*/ 6566449 w 9742603"/>
              <a:gd name="connsiteY2" fmla="*/ 0 h 6858000"/>
              <a:gd name="connsiteX3" fmla="*/ 9742603 w 9742603"/>
              <a:gd name="connsiteY3" fmla="*/ 6858000 h 6858000"/>
              <a:gd name="connsiteX4" fmla="*/ 152400 w 9742603"/>
              <a:gd name="connsiteY4" fmla="*/ 6858000 h 6858000"/>
              <a:gd name="connsiteX5" fmla="*/ 0 w 9742603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2603" h="6858000">
                <a:moveTo>
                  <a:pt x="0" y="0"/>
                </a:moveTo>
                <a:lnTo>
                  <a:pt x="152400" y="0"/>
                </a:lnTo>
                <a:lnTo>
                  <a:pt x="6566449" y="0"/>
                </a:lnTo>
                <a:lnTo>
                  <a:pt x="9742603" y="6858000"/>
                </a:lnTo>
                <a:lnTo>
                  <a:pt x="152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CDE3C03E-D949-4F50-AAFA-3278B22121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35252" cy="5143500"/>
          </a:xfrm>
          <a:custGeom>
            <a:avLst/>
            <a:gdLst>
              <a:gd name="connsiteX0" fmla="*/ 0 w 9380336"/>
              <a:gd name="connsiteY0" fmla="*/ 0 h 6858000"/>
              <a:gd name="connsiteX1" fmla="*/ 6204182 w 9380336"/>
              <a:gd name="connsiteY1" fmla="*/ 0 h 6858000"/>
              <a:gd name="connsiteX2" fmla="*/ 9380336 w 9380336"/>
              <a:gd name="connsiteY2" fmla="*/ 6858000 h 6858000"/>
              <a:gd name="connsiteX3" fmla="*/ 0 w 93803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80336" h="6858000">
                <a:moveTo>
                  <a:pt x="0" y="0"/>
                </a:moveTo>
                <a:lnTo>
                  <a:pt x="6204182" y="0"/>
                </a:lnTo>
                <a:lnTo>
                  <a:pt x="93803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C4284C-ADF8-5442-BE3D-3DFCE5252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3"/>
            <a:ext cx="3893343" cy="9941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400">
                <a:solidFill>
                  <a:schemeClr val="tx1"/>
                </a:solidFill>
                <a:latin typeface="+mj-lt"/>
                <a:cs typeface="+mj-cs"/>
              </a:rPr>
              <a:t>Contributors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C1F47A-4ACF-644F-A08E-17BBE6F60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0392" y="333475"/>
            <a:ext cx="3252309" cy="8566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986871-E081-1443-8242-86A154663ACF}"/>
              </a:ext>
            </a:extLst>
          </p:cNvPr>
          <p:cNvSpPr txBox="1"/>
          <p:nvPr/>
        </p:nvSpPr>
        <p:spPr>
          <a:xfrm>
            <a:off x="628650" y="1515936"/>
            <a:ext cx="4798594" cy="311678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/>
              <a:t>G-PST</a:t>
            </a:r>
          </a:p>
          <a:p>
            <a:pPr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/>
              <a:t>Hannele </a:t>
            </a:r>
            <a:r>
              <a:rPr lang="en-US" sz="1500" b="1" err="1"/>
              <a:t>Holtenen</a:t>
            </a:r>
            <a:r>
              <a:rPr lang="en-US" sz="1500" b="1"/>
              <a:t> – </a:t>
            </a:r>
            <a:r>
              <a:rPr lang="en-US" sz="1500" b="1" err="1"/>
              <a:t>Recognis</a:t>
            </a:r>
            <a:endParaRPr lang="en-US" sz="1500" b="1"/>
          </a:p>
          <a:p>
            <a:pPr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/>
              <a:t>Juha </a:t>
            </a:r>
            <a:r>
              <a:rPr lang="en-US" sz="1500" b="1" err="1"/>
              <a:t>Kiviluoma</a:t>
            </a:r>
            <a:r>
              <a:rPr lang="en-US" sz="1500" b="1"/>
              <a:t> – VTT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,Sans-Serif" panose="020B0604020202020204" pitchFamily="34" charset="0"/>
              <a:buChar char="•"/>
            </a:pPr>
            <a:r>
              <a:rPr lang="en-US" sz="1500" b="1" err="1">
                <a:ea typeface="+mn-lt"/>
                <a:cs typeface="+mn-lt"/>
              </a:rPr>
              <a:t>PyPSA</a:t>
            </a:r>
            <a:endParaRPr lang="en-US" sz="1500" err="1">
              <a:ea typeface="+mn-lt"/>
              <a:cs typeface="+mn-lt"/>
            </a:endParaRPr>
          </a:p>
          <a:p>
            <a:pPr marL="742950" lvl="1" indent="-228600" defTabSz="914400">
              <a:lnSpc>
                <a:spcPct val="90000"/>
              </a:lnSpc>
              <a:spcAft>
                <a:spcPts val="600"/>
              </a:spcAft>
              <a:buFont typeface="Arial,Sans-Serif" panose="020B0604020202020204" pitchFamily="34" charset="0"/>
              <a:buChar char="•"/>
            </a:pPr>
            <a:r>
              <a:rPr lang="en-US" sz="1500" b="1">
                <a:ea typeface="+mn-lt"/>
                <a:cs typeface="+mn-lt"/>
              </a:rPr>
              <a:t>Max </a:t>
            </a:r>
            <a:r>
              <a:rPr lang="en-US" sz="1500" b="1" err="1">
                <a:ea typeface="+mn-lt"/>
                <a:cs typeface="+mn-lt"/>
              </a:rPr>
              <a:t>Parzen</a:t>
            </a:r>
            <a:r>
              <a:rPr lang="en-US" sz="1500" b="1">
                <a:ea typeface="+mn-lt"/>
                <a:cs typeface="+mn-lt"/>
              </a:rPr>
              <a:t> – University of Edinburgh</a:t>
            </a:r>
            <a:endParaRPr lang="en-US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err="1">
                <a:cs typeface="Arial" panose="020B0604020202020204"/>
              </a:rPr>
              <a:t>pandapower</a:t>
            </a:r>
            <a:endParaRPr lang="en-US" sz="1500" b="1">
              <a:cs typeface="Arial" panose="020B0604020202020204"/>
            </a:endParaRPr>
          </a:p>
          <a:p>
            <a:pPr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>
                <a:cs typeface="Arial" panose="020B0604020202020204"/>
              </a:rPr>
              <a:t>Roman </a:t>
            </a:r>
            <a:r>
              <a:rPr lang="en-US" sz="1500" b="1" err="1">
                <a:cs typeface="Arial" panose="020B0604020202020204"/>
              </a:rPr>
              <a:t>Bolgaryn</a:t>
            </a:r>
            <a:r>
              <a:rPr lang="en-US" sz="1500" b="1">
                <a:cs typeface="Arial" panose="020B0604020202020204"/>
              </a:rPr>
              <a:t> – Fraunhofer IEE</a:t>
            </a:r>
          </a:p>
          <a:p>
            <a:pPr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>
                <a:ea typeface="+mn-lt"/>
                <a:cs typeface="+mn-lt"/>
              </a:rPr>
              <a:t>Sadia Ferdous Snigdha – Fraunhofer IEE &amp; TU </a:t>
            </a:r>
            <a:r>
              <a:rPr lang="en-US" sz="1500" b="1" err="1">
                <a:ea typeface="+mn-lt"/>
                <a:cs typeface="+mn-lt"/>
              </a:rPr>
              <a:t>Ilmenau</a:t>
            </a:r>
            <a:endParaRPr lang="en-US" sz="1500" b="1" err="1">
              <a:cs typeface="Arial" panose="020B0604020202020204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err="1"/>
              <a:t>PowSybl</a:t>
            </a:r>
            <a:endParaRPr lang="en-US" sz="1500" b="1"/>
          </a:p>
          <a:p>
            <a:pPr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/>
              <a:t>Benoit Jeanson – RTE</a:t>
            </a:r>
            <a:endParaRPr lang="en-US" sz="1500" err="1"/>
          </a:p>
          <a:p>
            <a:pPr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/>
              <a:t>Nicolas</a:t>
            </a:r>
            <a:r>
              <a:rPr lang="en-US" sz="1500" b="1">
                <a:cs typeface="Arial"/>
              </a:rPr>
              <a:t> </a:t>
            </a:r>
            <a:r>
              <a:rPr lang="en-US" sz="1500" b="1" err="1">
                <a:cs typeface="Arial"/>
              </a:rPr>
              <a:t>Omont</a:t>
            </a:r>
            <a:r>
              <a:rPr lang="en-US" sz="1500" b="1">
                <a:cs typeface="Arial"/>
              </a:rPr>
              <a:t> – </a:t>
            </a:r>
            <a:r>
              <a:rPr lang="en-US" sz="1500" b="1" err="1">
                <a:cs typeface="Arial"/>
              </a:rPr>
              <a:t>Artelys</a:t>
            </a:r>
            <a:endParaRPr lang="en-US" sz="1500" err="1">
              <a:ea typeface="+mn-lt"/>
              <a:cs typeface="+mn-lt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err="1"/>
              <a:t>PowerSimulations.jl</a:t>
            </a:r>
            <a:endParaRPr lang="en-US" sz="1500" b="1" err="1">
              <a:cs typeface="Arial"/>
            </a:endParaRPr>
          </a:p>
          <a:p>
            <a:pPr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/>
              <a:t>Clayton Barrows – NREL</a:t>
            </a:r>
            <a:endParaRPr lang="en-US" sz="1500" b="1">
              <a:cs typeface="Arial"/>
            </a:endParaRPr>
          </a:p>
          <a:p>
            <a:pPr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/>
              <a:t>Dheepak Krishnamurthy – NREL</a:t>
            </a:r>
            <a:endParaRPr lang="en-US" sz="1500" b="1"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78D8A3-6B13-AC4D-9FAC-597D07F1C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3808" y="1488700"/>
            <a:ext cx="2894470" cy="8694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990A21-3EBB-BC47-B786-D0C99CC4B4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9911" y="2679370"/>
            <a:ext cx="2422923" cy="811450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4F0B563-8257-C142-A95E-03CEF71211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5806" y="3720401"/>
            <a:ext cx="2204556" cy="10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2930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0A741-6AB8-D740-A4EB-88D7B2F35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471951"/>
            <a:ext cx="4939868" cy="9646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400">
                <a:latin typeface="+mj-lt"/>
                <a:cs typeface="+mj-cs"/>
              </a:rPr>
              <a:t>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67E59-5B2E-084C-B1CD-4A42B8F437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24073" y="1828800"/>
            <a:ext cx="4939867" cy="28390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>
                <a:latin typeface="+mn-lt"/>
                <a:cs typeface="+mn-cs"/>
              </a:rPr>
              <a:t>RTS-GMLC (</a:t>
            </a:r>
            <a:r>
              <a:rPr lang="en-US" sz="1500">
                <a:latin typeface="+mn-lt"/>
                <a:cs typeface="+mn-cs"/>
                <a:hlinkClick r:id="rId3"/>
              </a:rPr>
              <a:t>github.com/gridmod/rts-gmlc</a:t>
            </a:r>
            <a:r>
              <a:rPr lang="en-US" sz="1500">
                <a:latin typeface="+mn-lt"/>
                <a:cs typeface="+mn-cs"/>
              </a:rPr>
              <a:t>)</a:t>
            </a:r>
          </a:p>
          <a:p>
            <a:pPr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>
                <a:latin typeface="+mn-lt"/>
                <a:cs typeface="+mn-cs"/>
              </a:rPr>
              <a:t>73 buses, 120 branches, and 115 generators</a:t>
            </a:r>
            <a:endParaRPr lang="en-US" sz="1500">
              <a:latin typeface="+mn-lt"/>
              <a:cs typeface="Arial"/>
            </a:endParaRPr>
          </a:p>
          <a:p>
            <a:pPr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500">
              <a:latin typeface="+mn-lt"/>
              <a:cs typeface="+mn-cs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4F6EF2D-867F-EE49-A9AA-B7169535FD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90" r="18864" b="-2"/>
          <a:stretch/>
        </p:blipFill>
        <p:spPr>
          <a:xfrm>
            <a:off x="20" y="10"/>
            <a:ext cx="3476673" cy="51434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1586337"/>
            <a:ext cx="4732020" cy="0"/>
          </a:xfrm>
          <a:prstGeom prst="line">
            <a:avLst/>
          </a:prstGeom>
          <a:ln w="19050">
            <a:solidFill>
              <a:srgbClr val="FCB5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9981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A98A6-57AA-3745-8FBE-D1673F673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Problem and Workflow Specification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DF841-CDC6-434F-9B40-9843194256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Event 2: System expansion planning and analysis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37322D53-2EBB-4C12-8BA4-2C02FDE5DA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90" r="18864" b="-2"/>
          <a:stretch/>
        </p:blipFill>
        <p:spPr>
          <a:xfrm>
            <a:off x="385386" y="2071501"/>
            <a:ext cx="1832482" cy="2724671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A9D716-D08B-45E4-B3E7-AD2C276A20EC}"/>
              </a:ext>
            </a:extLst>
          </p:cNvPr>
          <p:cNvSpPr txBox="1"/>
          <p:nvPr/>
        </p:nvSpPr>
        <p:spPr>
          <a:xfrm>
            <a:off x="-80505" y="1777884"/>
            <a:ext cx="274319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ea typeface="+mn-lt"/>
                <a:cs typeface="+mn-lt"/>
              </a:rPr>
              <a:t>Existing RTS-GMLC</a:t>
            </a:r>
            <a:endParaRPr lang="en-US" sz="1600" b="1">
              <a:cs typeface="Arial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1C59FCD-BB7E-4004-98AE-CBE9520C5B21}"/>
              </a:ext>
            </a:extLst>
          </p:cNvPr>
          <p:cNvSpPr/>
          <p:nvPr/>
        </p:nvSpPr>
        <p:spPr>
          <a:xfrm>
            <a:off x="2564563" y="2995247"/>
            <a:ext cx="425147" cy="746062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23B333-976F-4FB9-A9CE-B0CD6573072C}"/>
              </a:ext>
            </a:extLst>
          </p:cNvPr>
          <p:cNvSpPr txBox="1"/>
          <p:nvPr/>
        </p:nvSpPr>
        <p:spPr>
          <a:xfrm>
            <a:off x="2989788" y="1837590"/>
            <a:ext cx="274319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1200">
              <a:cs typeface="Arial"/>
            </a:endParaRP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849666F-0207-4122-82AA-EA80C7F3D8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0" r="18936"/>
          <a:stretch/>
        </p:blipFill>
        <p:spPr>
          <a:xfrm>
            <a:off x="3744266" y="2523430"/>
            <a:ext cx="2023603" cy="2493449"/>
          </a:xfrm>
          <a:prstGeom prst="rect">
            <a:avLst/>
          </a:prstGeom>
          <a:effectLst/>
        </p:spPr>
      </p:pic>
      <p:pic>
        <p:nvPicPr>
          <p:cNvPr id="9" name="Picture 9" descr="Viento Granja Turbina - Gráficos vectoriales gratis en Pixabay">
            <a:extLst>
              <a:ext uri="{FF2B5EF4-FFF2-40B4-BE49-F238E27FC236}">
                <a16:creationId xmlns:a16="http://schemas.microsoft.com/office/drawing/2014/main" id="{9B854E88-BBA9-4F2E-9E38-A97C68D76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9569" y="2532182"/>
            <a:ext cx="298334" cy="553916"/>
          </a:xfrm>
          <a:prstGeom prst="rect">
            <a:avLst/>
          </a:prstGeom>
        </p:spPr>
      </p:pic>
      <p:pic>
        <p:nvPicPr>
          <p:cNvPr id="11" name="Picture 10" descr="Viento Granja Turbina - Gráficos vectoriales gratis en Pixabay">
            <a:extLst>
              <a:ext uri="{FF2B5EF4-FFF2-40B4-BE49-F238E27FC236}">
                <a16:creationId xmlns:a16="http://schemas.microsoft.com/office/drawing/2014/main" id="{E58720BD-E78B-43CD-990D-FEB1B778C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447" y="2942489"/>
            <a:ext cx="298334" cy="55391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D8E8E28-BCD0-4184-95A0-D7DB40AFB111}"/>
              </a:ext>
            </a:extLst>
          </p:cNvPr>
          <p:cNvSpPr/>
          <p:nvPr/>
        </p:nvSpPr>
        <p:spPr>
          <a:xfrm rot="19620000">
            <a:off x="4062970" y="3616983"/>
            <a:ext cx="2262551" cy="535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22D4C0-68E8-46D4-BA4E-419BAFFC8EEA}"/>
              </a:ext>
            </a:extLst>
          </p:cNvPr>
          <p:cNvSpPr/>
          <p:nvPr/>
        </p:nvSpPr>
        <p:spPr>
          <a:xfrm rot="18120000">
            <a:off x="3859387" y="3376147"/>
            <a:ext cx="734969" cy="9949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868F76-4D89-495F-B231-2BAE10AD593D}"/>
              </a:ext>
            </a:extLst>
          </p:cNvPr>
          <p:cNvSpPr/>
          <p:nvPr/>
        </p:nvSpPr>
        <p:spPr>
          <a:xfrm rot="16200000">
            <a:off x="4009707" y="3500015"/>
            <a:ext cx="1516441" cy="2434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3250CF-D962-4051-AA8A-B5C196B50234}"/>
              </a:ext>
            </a:extLst>
          </p:cNvPr>
          <p:cNvSpPr txBox="1"/>
          <p:nvPr/>
        </p:nvSpPr>
        <p:spPr>
          <a:xfrm>
            <a:off x="3123543" y="1777883"/>
            <a:ext cx="299854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cs typeface="Arial"/>
              </a:rPr>
              <a:t>Capacity expansion</a:t>
            </a:r>
          </a:p>
          <a:p>
            <a:pPr algn="ctr"/>
            <a:r>
              <a:rPr lang="en-US" sz="1600" b="1">
                <a:cs typeface="Arial"/>
              </a:rPr>
              <a:t>(new assets can be build)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6107E5-A3FB-4944-884E-B719D53B6DD5}"/>
              </a:ext>
            </a:extLst>
          </p:cNvPr>
          <p:cNvSpPr txBox="1"/>
          <p:nvPr/>
        </p:nvSpPr>
        <p:spPr>
          <a:xfrm>
            <a:off x="3277244" y="3722867"/>
            <a:ext cx="2761438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en-US" sz="1600">
                <a:ea typeface="+mn-lt"/>
                <a:cs typeface="+mn-lt"/>
              </a:rPr>
              <a:t>Perform invest and dispatch </a:t>
            </a:r>
            <a:r>
              <a:rPr lang="en-US" sz="1600" i="1" u="sng">
                <a:ea typeface="+mn-lt"/>
                <a:cs typeface="+mn-lt"/>
              </a:rPr>
              <a:t>co-optimization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cs typeface="Arial" panose="020B0604020202020204"/>
              </a:rPr>
              <a:t>Add investment costs</a:t>
            </a:r>
            <a:endParaRPr lang="en-US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cs typeface="Arial" panose="020B0604020202020204"/>
              </a:rPr>
              <a:t>Add constraints (i.e.CO2)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cs typeface="Arial" panose="020B0604020202020204"/>
              </a:rPr>
              <a:t>Add load scenario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C517949C-BAE6-4A31-AD95-6DDF01DDAF10}"/>
              </a:ext>
            </a:extLst>
          </p:cNvPr>
          <p:cNvSpPr/>
          <p:nvPr/>
        </p:nvSpPr>
        <p:spPr>
          <a:xfrm>
            <a:off x="6248913" y="2995246"/>
            <a:ext cx="425147" cy="746062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F2ED8A2-CAEF-4023-B664-414962149F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01" t="445" r="5296" b="-3776"/>
          <a:stretch/>
        </p:blipFill>
        <p:spPr>
          <a:xfrm rot="20100000">
            <a:off x="3235979" y="2548095"/>
            <a:ext cx="1474415" cy="45937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91A48C9-9743-4011-AF10-829C1B3069FA}"/>
              </a:ext>
            </a:extLst>
          </p:cNvPr>
          <p:cNvSpPr txBox="1"/>
          <p:nvPr/>
        </p:nvSpPr>
        <p:spPr>
          <a:xfrm>
            <a:off x="6272871" y="1777882"/>
            <a:ext cx="296815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cs typeface="Arial"/>
              </a:rPr>
              <a:t>Operational analysis</a:t>
            </a:r>
          </a:p>
          <a:p>
            <a:pPr algn="ctr"/>
            <a:r>
              <a:rPr lang="en-US" sz="1600" b="1">
                <a:cs typeface="Arial"/>
              </a:rPr>
              <a:t>(</a:t>
            </a:r>
            <a:r>
              <a:rPr lang="en-US" sz="1600" b="1" err="1">
                <a:cs typeface="Arial"/>
              </a:rPr>
              <a:t>PyPSA</a:t>
            </a:r>
            <a:r>
              <a:rPr lang="en-US" sz="1600" b="1">
                <a:cs typeface="Arial"/>
              </a:rPr>
              <a:t> results valid?)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D2705E8-8488-4395-9861-684E23BD6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8335" y="2710737"/>
            <a:ext cx="1465720" cy="4378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A76E0DC-188E-48E7-A504-178EBE514C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8852" y="3238710"/>
            <a:ext cx="1231285" cy="410185"/>
          </a:xfrm>
          <a:prstGeom prst="rect">
            <a:avLst/>
          </a:prstGeom>
        </p:spPr>
      </p:pic>
      <p:pic>
        <p:nvPicPr>
          <p:cNvPr id="30" name="Picture 2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6973AC4-BA34-4ABE-BA24-2BB561F3B5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3880" y="3720400"/>
            <a:ext cx="1116275" cy="53589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0E68A2F-7137-4A67-81AB-12BC8C036922}"/>
              </a:ext>
            </a:extLst>
          </p:cNvPr>
          <p:cNvSpPr txBox="1"/>
          <p:nvPr/>
        </p:nvSpPr>
        <p:spPr>
          <a:xfrm>
            <a:off x="3042920" y="1791107"/>
            <a:ext cx="585627" cy="30777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>
                <a:solidFill>
                  <a:srgbClr val="FFFFFF"/>
                </a:solidFill>
              </a:rPr>
              <a:t>New</a:t>
            </a:r>
            <a:endParaRPr lang="en-US" sz="1400" b="1">
              <a:cs typeface="Arial"/>
            </a:endParaRPr>
          </a:p>
        </p:txBody>
      </p:sp>
      <p:pic>
        <p:nvPicPr>
          <p:cNvPr id="10" name="Picture 9" descr="Viento Granja Turbina - Gráficos vectoriales gratis en Pixabay">
            <a:extLst>
              <a:ext uri="{FF2B5EF4-FFF2-40B4-BE49-F238E27FC236}">
                <a16:creationId xmlns:a16="http://schemas.microsoft.com/office/drawing/2014/main" id="{6898CC83-0041-4B74-A531-ED2A76D2D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880" y="2904050"/>
            <a:ext cx="182750" cy="354854"/>
          </a:xfrm>
          <a:prstGeom prst="rect">
            <a:avLst/>
          </a:prstGeom>
        </p:spPr>
      </p:pic>
      <p:pic>
        <p:nvPicPr>
          <p:cNvPr id="24" name="Picture 23" descr="Viento Granja Turbina - Gráficos vectoriales gratis en Pixabay">
            <a:extLst>
              <a:ext uri="{FF2B5EF4-FFF2-40B4-BE49-F238E27FC236}">
                <a16:creationId xmlns:a16="http://schemas.microsoft.com/office/drawing/2014/main" id="{27584230-B9DB-4422-BF6D-27B79934D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267" y="2582982"/>
            <a:ext cx="182750" cy="35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762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BCBC-A4CF-6943-A522-9DB11DED8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Value Proposition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E0F432-16FE-634C-9954-912CF2DBF4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  <a:p>
            <a:r>
              <a:rPr lang="en-US">
                <a:latin typeface="Arial"/>
                <a:cs typeface="Arial"/>
              </a:rPr>
              <a:t>Demonstration of open-source power systems modeling capabilities</a:t>
            </a:r>
          </a:p>
          <a:p>
            <a:r>
              <a:rPr lang="en-US">
                <a:latin typeface="Arial"/>
                <a:cs typeface="Arial"/>
              </a:rPr>
              <a:t>Coordination: </a:t>
            </a:r>
            <a:endParaRPr lang="en-US"/>
          </a:p>
          <a:p>
            <a:pPr lvl="1"/>
            <a:r>
              <a:rPr lang="en-US">
                <a:latin typeface="Arial"/>
                <a:cs typeface="Arial"/>
              </a:rPr>
              <a:t>Utilize the strengths of multiple tools to perform a diverse set of analysis </a:t>
            </a:r>
          </a:p>
          <a:p>
            <a:pPr lvl="1"/>
            <a:r>
              <a:rPr lang="en-US">
                <a:latin typeface="Arial"/>
                <a:cs typeface="Arial"/>
              </a:rPr>
              <a:t>Standardize data specifications, enhance/build tool interoperability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80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C4498D-D20A-8E45-AEE8-912531C673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Workflow Step Demonstrations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461C22-D03A-8740-BC43-C7793BBA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GB" b="1">
                <a:latin typeface="Arial"/>
                <a:cs typeface="Arial"/>
              </a:rPr>
              <a:t>Maximilian </a:t>
            </a:r>
            <a:r>
              <a:rPr lang="en-GB" b="1" err="1">
                <a:latin typeface="Arial"/>
                <a:cs typeface="Arial"/>
              </a:rPr>
              <a:t>Parzen</a:t>
            </a:r>
            <a:r>
              <a:rPr lang="en-GB" b="1">
                <a:latin typeface="Arial"/>
                <a:cs typeface="Arial"/>
              </a:rPr>
              <a:t>,</a:t>
            </a:r>
            <a:r>
              <a:rPr lang="en-GB">
                <a:latin typeface="Arial"/>
                <a:cs typeface="Arial"/>
              </a:rPr>
              <a:t> Co-steering the </a:t>
            </a:r>
            <a:r>
              <a:rPr lang="en-GB" err="1">
                <a:latin typeface="Arial"/>
                <a:cs typeface="Arial"/>
              </a:rPr>
              <a:t>PyPSA</a:t>
            </a:r>
            <a:r>
              <a:rPr lang="en-GB">
                <a:latin typeface="Arial"/>
                <a:cs typeface="Arial"/>
              </a:rPr>
              <a:t> meets Earth initiative</a:t>
            </a:r>
            <a:endParaRPr lang="en-GB"/>
          </a:p>
          <a:p>
            <a:endParaRPr lang="en-GB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760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1B58B8-D1AB-412B-B448-821AE80A9BC8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3452" y="2476500"/>
            <a:ext cx="3059799" cy="2589068"/>
          </a:xfrm>
        </p:spPr>
        <p:txBody>
          <a:bodyPr vert="horz" lIns="365760" tIns="365760" rIns="365760" bIns="64008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Official website:</a:t>
            </a:r>
          </a:p>
          <a:p>
            <a:r>
              <a:rPr lang="en-US">
                <a:latin typeface="Arial"/>
                <a:cs typeface="Arial"/>
                <a:hlinkClick r:id="rId3"/>
              </a:rPr>
              <a:t>https://pypsa.org/</a:t>
            </a:r>
          </a:p>
          <a:p>
            <a:r>
              <a:rPr lang="en-US">
                <a:latin typeface="Arial"/>
                <a:cs typeface="Arial"/>
              </a:rPr>
              <a:t>GitHub repository:</a:t>
            </a:r>
          </a:p>
          <a:p>
            <a:r>
              <a:rPr lang="en-US">
                <a:latin typeface="Arial"/>
                <a:cs typeface="Arial"/>
                <a:hlinkClick r:id="rId4"/>
              </a:rPr>
              <a:t>https://github.com/PyPSA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Documentation:</a:t>
            </a:r>
          </a:p>
          <a:p>
            <a:r>
              <a:rPr lang="en-US">
                <a:latin typeface="Arial"/>
                <a:cs typeface="Arial"/>
                <a:hlinkClick r:id="rId5"/>
              </a:rPr>
              <a:t>https://pypsa.readthedocs.io/en/latest/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25C02D-3362-5442-B122-AE7385CD1026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err="1">
                <a:latin typeface="Arial"/>
                <a:cs typeface="Arial"/>
              </a:rPr>
              <a:t>PyPSA</a:t>
            </a:r>
            <a:endParaRPr lang="en-US" err="1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C0CDF4-A175-40CD-8090-BA9AD704C0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710" y="1008885"/>
            <a:ext cx="2195900" cy="56222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71566C6-A8B4-93E8-3B8A-64D686591D96}"/>
              </a:ext>
            </a:extLst>
          </p:cNvPr>
          <p:cNvSpPr/>
          <p:nvPr/>
        </p:nvSpPr>
        <p:spPr>
          <a:xfrm>
            <a:off x="6110984" y="4531528"/>
            <a:ext cx="2580962" cy="556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pic>
        <p:nvPicPr>
          <p:cNvPr id="23" name="Picture 23" descr="Chart&#10;&#10;Description automatically generated">
            <a:extLst>
              <a:ext uri="{FF2B5EF4-FFF2-40B4-BE49-F238E27FC236}">
                <a16:creationId xmlns:a16="http://schemas.microsoft.com/office/drawing/2014/main" id="{7CCC25A8-F99E-DE51-C96E-1BE4C11413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6809" y="131974"/>
            <a:ext cx="3721677" cy="487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692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A2CE2-3234-2000-4E61-A93DE728C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/>
                <a:cs typeface="Arial"/>
              </a:rPr>
              <a:t>What is </a:t>
            </a:r>
            <a:r>
              <a:rPr lang="en-GB" err="1">
                <a:latin typeface="Arial"/>
                <a:cs typeface="Arial"/>
              </a:rPr>
              <a:t>PyPSA</a:t>
            </a:r>
            <a:r>
              <a:rPr lang="en-GB">
                <a:latin typeface="Arial"/>
                <a:cs typeface="Arial"/>
              </a:rPr>
              <a:t>?</a:t>
            </a:r>
            <a:endParaRPr lang="en-GB" err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08B904-8D2C-131B-2003-54EB97C88DC8}"/>
              </a:ext>
            </a:extLst>
          </p:cNvPr>
          <p:cNvSpPr txBox="1"/>
          <p:nvPr/>
        </p:nvSpPr>
        <p:spPr>
          <a:xfrm>
            <a:off x="581577" y="2001352"/>
            <a:ext cx="3162256" cy="1823576"/>
          </a:xfrm>
          <a:prstGeom prst="rect">
            <a:avLst/>
          </a:prstGeom>
          <a:noFill/>
          <a:ln w="57150">
            <a:noFill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 b="1" u="sng"/>
              <a:t>Purpose:</a:t>
            </a:r>
            <a:endParaRPr lang="en-GB" sz="1600" b="1" u="sng">
              <a:cs typeface="Arial"/>
            </a:endParaRPr>
          </a:p>
          <a:p>
            <a:pPr marL="257175" indent="-257175">
              <a:buFont typeface="Arial"/>
              <a:buChar char="•"/>
            </a:pPr>
            <a:r>
              <a:rPr lang="en-GB" sz="1400"/>
              <a:t>A tool that can do both </a:t>
            </a:r>
            <a:r>
              <a:rPr lang="en-GB" sz="1400" b="1"/>
              <a:t>economic</a:t>
            </a:r>
            <a:r>
              <a:rPr lang="en-GB" sz="1400"/>
              <a:t> and </a:t>
            </a:r>
            <a:r>
              <a:rPr lang="en-GB" sz="1400" b="1"/>
              <a:t>grid analysis </a:t>
            </a:r>
            <a:endParaRPr lang="en-GB" sz="1400" b="1" u="sng">
              <a:cs typeface="Arial"/>
            </a:endParaRPr>
          </a:p>
          <a:p>
            <a:endParaRPr lang="en-GB" sz="1400">
              <a:cs typeface="Arial"/>
            </a:endParaRPr>
          </a:p>
          <a:p>
            <a:pPr marL="257175" indent="-257175">
              <a:buFont typeface="Arial"/>
              <a:buChar char="•"/>
            </a:pPr>
            <a:r>
              <a:rPr lang="en-GB" sz="1400"/>
              <a:t>Developed for </a:t>
            </a:r>
            <a:r>
              <a:rPr lang="en-GB" sz="1400" b="1"/>
              <a:t>large-scale optimization </a:t>
            </a:r>
            <a:r>
              <a:rPr lang="en-GB" sz="1400"/>
              <a:t>and </a:t>
            </a:r>
            <a:endParaRPr lang="en-GB" sz="1400" b="1" u="sng">
              <a:cs typeface="Arial"/>
            </a:endParaRPr>
          </a:p>
          <a:p>
            <a:pPr marL="257175" indent="-257175">
              <a:buFont typeface="Arial"/>
              <a:buChar char="•"/>
            </a:pPr>
            <a:endParaRPr lang="en-GB" sz="1400">
              <a:cs typeface="Arial"/>
            </a:endParaRPr>
          </a:p>
          <a:p>
            <a:pPr marL="257175" indent="-257175">
              <a:buFont typeface="Arial"/>
              <a:buChar char="•"/>
            </a:pPr>
            <a:r>
              <a:rPr lang="en-GB" sz="1400"/>
              <a:t>Studies in </a:t>
            </a:r>
            <a:r>
              <a:rPr lang="en-GB" sz="1400" b="1"/>
              <a:t>high spatial resolution</a:t>
            </a:r>
            <a:endParaRPr lang="en-GB" sz="1400" b="1" u="sng">
              <a:cs typeface="Arial"/>
            </a:endParaRPr>
          </a:p>
        </p:txBody>
      </p:sp>
      <p:pic>
        <p:nvPicPr>
          <p:cNvPr id="7" name="Picture 5" descr="Table&#10;&#10;Description automatically generated">
            <a:extLst>
              <a:ext uri="{FF2B5EF4-FFF2-40B4-BE49-F238E27FC236}">
                <a16:creationId xmlns:a16="http://schemas.microsoft.com/office/drawing/2014/main" id="{C04AC550-39CB-1BC5-A702-B3971B6902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06" b="7273"/>
          <a:stretch/>
        </p:blipFill>
        <p:spPr>
          <a:xfrm>
            <a:off x="4072573" y="1103368"/>
            <a:ext cx="4935584" cy="35146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1B72D3F-0166-6440-9097-A14ACDB628AA}"/>
              </a:ext>
            </a:extLst>
          </p:cNvPr>
          <p:cNvSpPr/>
          <p:nvPr/>
        </p:nvSpPr>
        <p:spPr>
          <a:xfrm>
            <a:off x="4361849" y="3986006"/>
            <a:ext cx="4520598" cy="132420"/>
          </a:xfrm>
          <a:prstGeom prst="rect">
            <a:avLst/>
          </a:prstGeom>
          <a:solidFill>
            <a:srgbClr val="5B46E3">
              <a:alpha val="3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634EEB-F288-D2A1-CE64-42EBFF25211D}"/>
              </a:ext>
            </a:extLst>
          </p:cNvPr>
          <p:cNvSpPr/>
          <p:nvPr/>
        </p:nvSpPr>
        <p:spPr>
          <a:xfrm>
            <a:off x="4361849" y="3275960"/>
            <a:ext cx="4520598" cy="132420"/>
          </a:xfrm>
          <a:prstGeom prst="rect">
            <a:avLst/>
          </a:prstGeom>
          <a:solidFill>
            <a:srgbClr val="5B46E3">
              <a:alpha val="3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</p:spTree>
    <p:extLst>
      <p:ext uri="{BB962C8B-B14F-4D97-AF65-F5344CB8AC3E}">
        <p14:creationId xmlns:p14="http://schemas.microsoft.com/office/powerpoint/2010/main" val="3423566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A2CE2-3234-2000-4E61-A93DE728C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/>
                <a:cs typeface="Arial"/>
              </a:rPr>
              <a:t>Planning exercise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08B904-8D2C-131B-2003-54EB97C88DC8}"/>
              </a:ext>
            </a:extLst>
          </p:cNvPr>
          <p:cNvSpPr txBox="1"/>
          <p:nvPr/>
        </p:nvSpPr>
        <p:spPr>
          <a:xfrm>
            <a:off x="581577" y="2001352"/>
            <a:ext cx="3162256" cy="315471"/>
          </a:xfrm>
          <a:prstGeom prst="rect">
            <a:avLst/>
          </a:prstGeom>
          <a:noFill/>
          <a:ln w="57150">
            <a:noFill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1600" b="1" u="sng">
              <a:cs typeface="Arial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FF11FF8D-05CC-6325-FFE0-7BA173D733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90" r="18864" b="-2"/>
          <a:stretch/>
        </p:blipFill>
        <p:spPr>
          <a:xfrm>
            <a:off x="2004636" y="1621228"/>
            <a:ext cx="1832482" cy="2724671"/>
          </a:xfrm>
          <a:prstGeom prst="rect">
            <a:avLst/>
          </a:prstGeom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31FE51-3FDC-8FF3-C521-C1D3B7EBA668}"/>
              </a:ext>
            </a:extLst>
          </p:cNvPr>
          <p:cNvSpPr txBox="1"/>
          <p:nvPr/>
        </p:nvSpPr>
        <p:spPr>
          <a:xfrm>
            <a:off x="1538745" y="1327611"/>
            <a:ext cx="274319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ea typeface="+mn-lt"/>
                <a:cs typeface="+mn-lt"/>
              </a:rPr>
              <a:t>Existing RTS-GMLC</a:t>
            </a:r>
            <a:endParaRPr lang="en-US" sz="1600" b="1">
              <a:cs typeface="Arial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0B59DCF9-4458-5AF8-234E-9D089C34D13D}"/>
              </a:ext>
            </a:extLst>
          </p:cNvPr>
          <p:cNvSpPr/>
          <p:nvPr/>
        </p:nvSpPr>
        <p:spPr>
          <a:xfrm>
            <a:off x="4183813" y="2544974"/>
            <a:ext cx="425147" cy="746062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E7940C-9E15-9D66-19ED-05DE24E785B3}"/>
              </a:ext>
            </a:extLst>
          </p:cNvPr>
          <p:cNvSpPr txBox="1"/>
          <p:nvPr/>
        </p:nvSpPr>
        <p:spPr>
          <a:xfrm>
            <a:off x="4609038" y="1387317"/>
            <a:ext cx="274319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1200">
              <a:cs typeface="Arial"/>
            </a:endParaRPr>
          </a:p>
        </p:txBody>
      </p:sp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82BFBA1F-5482-C878-3431-8EC79160F8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0" r="18936"/>
          <a:stretch/>
        </p:blipFill>
        <p:spPr>
          <a:xfrm>
            <a:off x="5363516" y="2073157"/>
            <a:ext cx="2023603" cy="2493449"/>
          </a:xfrm>
          <a:prstGeom prst="rect">
            <a:avLst/>
          </a:prstGeom>
          <a:effectLst/>
        </p:spPr>
      </p:pic>
      <p:pic>
        <p:nvPicPr>
          <p:cNvPr id="18" name="Picture 9" descr="Viento Granja Turbina - Gráficos vectoriales gratis en Pixabay">
            <a:extLst>
              <a:ext uri="{FF2B5EF4-FFF2-40B4-BE49-F238E27FC236}">
                <a16:creationId xmlns:a16="http://schemas.microsoft.com/office/drawing/2014/main" id="{02ECED1D-6170-F39C-F03F-E086F76A6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8819" y="2081909"/>
            <a:ext cx="298334" cy="553916"/>
          </a:xfrm>
          <a:prstGeom prst="rect">
            <a:avLst/>
          </a:prstGeom>
        </p:spPr>
      </p:pic>
      <p:pic>
        <p:nvPicPr>
          <p:cNvPr id="20" name="Picture 19" descr="Viento Granja Turbina - Gráficos vectoriales gratis en Pixabay">
            <a:extLst>
              <a:ext uri="{FF2B5EF4-FFF2-40B4-BE49-F238E27FC236}">
                <a16:creationId xmlns:a16="http://schemas.microsoft.com/office/drawing/2014/main" id="{A3938655-78B7-B6B4-A580-A42B0585A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0697" y="2492216"/>
            <a:ext cx="298334" cy="55391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B7C5441-34D6-506D-DD38-46527B978AAB}"/>
              </a:ext>
            </a:extLst>
          </p:cNvPr>
          <p:cNvSpPr/>
          <p:nvPr/>
        </p:nvSpPr>
        <p:spPr>
          <a:xfrm rot="19620000">
            <a:off x="5682220" y="3166710"/>
            <a:ext cx="2262551" cy="535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8A7DB96-F9D6-866E-310C-60B9C029BB4F}"/>
              </a:ext>
            </a:extLst>
          </p:cNvPr>
          <p:cNvSpPr/>
          <p:nvPr/>
        </p:nvSpPr>
        <p:spPr>
          <a:xfrm rot="18120000">
            <a:off x="5478637" y="2925874"/>
            <a:ext cx="734969" cy="9949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A99C011-00EC-4922-A942-6A98E45FC1BF}"/>
              </a:ext>
            </a:extLst>
          </p:cNvPr>
          <p:cNvSpPr/>
          <p:nvPr/>
        </p:nvSpPr>
        <p:spPr>
          <a:xfrm rot="16200000">
            <a:off x="5810797" y="2867901"/>
            <a:ext cx="1152760" cy="2434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1AF6D29-A9B6-ED06-3511-AEE5B0590687}"/>
              </a:ext>
            </a:extLst>
          </p:cNvPr>
          <p:cNvSpPr txBox="1"/>
          <p:nvPr/>
        </p:nvSpPr>
        <p:spPr>
          <a:xfrm>
            <a:off x="4742793" y="1327610"/>
            <a:ext cx="299854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cs typeface="Arial"/>
              </a:rPr>
              <a:t>Capacity expansion</a:t>
            </a:r>
          </a:p>
          <a:p>
            <a:pPr algn="ctr"/>
            <a:r>
              <a:rPr lang="en-US" sz="1600" b="1">
                <a:cs typeface="Arial"/>
              </a:rPr>
              <a:t>(new assets can be built)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22A136A-F978-CD84-F765-82C8ABD9FE66}"/>
              </a:ext>
            </a:extLst>
          </p:cNvPr>
          <p:cNvSpPr txBox="1"/>
          <p:nvPr/>
        </p:nvSpPr>
        <p:spPr>
          <a:xfrm>
            <a:off x="5078335" y="3489071"/>
            <a:ext cx="2761438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en-US" sz="1600">
                <a:ea typeface="+mn-lt"/>
                <a:cs typeface="+mn-lt"/>
              </a:rPr>
              <a:t>Add data for 1 year!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cs typeface="Arial" panose="020B0604020202020204"/>
              </a:rPr>
              <a:t>Add investment costs</a:t>
            </a:r>
            <a:endParaRPr lang="en-US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cs typeface="Arial" panose="020B0604020202020204"/>
              </a:rPr>
              <a:t>Add constraints (i.e.CO2)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cs typeface="Arial" panose="020B0604020202020204"/>
              </a:rPr>
              <a:t>Add load scenario</a:t>
            </a:r>
          </a:p>
        </p:txBody>
      </p:sp>
      <p:pic>
        <p:nvPicPr>
          <p:cNvPr id="32" name="Picture 31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92A4ECF8-D7A3-2063-7E2F-97071D4BEF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01" t="445" r="5296" b="-3776"/>
          <a:stretch/>
        </p:blipFill>
        <p:spPr>
          <a:xfrm rot="20100000">
            <a:off x="4855229" y="2097822"/>
            <a:ext cx="1474415" cy="45937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B937929-07F5-8CF0-FAE1-FC16F4C55C98}"/>
              </a:ext>
            </a:extLst>
          </p:cNvPr>
          <p:cNvSpPr txBox="1"/>
          <p:nvPr/>
        </p:nvSpPr>
        <p:spPr>
          <a:xfrm>
            <a:off x="4662170" y="1340834"/>
            <a:ext cx="585627" cy="30777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>
                <a:solidFill>
                  <a:srgbClr val="FFFFFF"/>
                </a:solidFill>
              </a:rPr>
              <a:t>New</a:t>
            </a:r>
            <a:endParaRPr lang="en-US" sz="1400" b="1">
              <a:cs typeface="Arial"/>
            </a:endParaRPr>
          </a:p>
        </p:txBody>
      </p:sp>
      <p:pic>
        <p:nvPicPr>
          <p:cNvPr id="36" name="Picture 35" descr="Viento Granja Turbina - Gráficos vectoriales gratis en Pixabay">
            <a:extLst>
              <a:ext uri="{FF2B5EF4-FFF2-40B4-BE49-F238E27FC236}">
                <a16:creationId xmlns:a16="http://schemas.microsoft.com/office/drawing/2014/main" id="{26EF5C0F-38EF-008D-6D00-F2072A54C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130" y="2453777"/>
            <a:ext cx="182750" cy="354854"/>
          </a:xfrm>
          <a:prstGeom prst="rect">
            <a:avLst/>
          </a:prstGeom>
        </p:spPr>
      </p:pic>
      <p:pic>
        <p:nvPicPr>
          <p:cNvPr id="38" name="Picture 37" descr="Viento Granja Turbina - Gráficos vectoriales gratis en Pixabay">
            <a:extLst>
              <a:ext uri="{FF2B5EF4-FFF2-40B4-BE49-F238E27FC236}">
                <a16:creationId xmlns:a16="http://schemas.microsoft.com/office/drawing/2014/main" id="{CC9DF3DB-79A4-F891-4CAC-C06D8CB50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517" y="2132709"/>
            <a:ext cx="182750" cy="35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211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A2CE2-3234-2000-4E61-A93DE728C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/>
                <a:cs typeface="Arial"/>
              </a:rPr>
              <a:t>Planning exercise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08B904-8D2C-131B-2003-54EB97C88DC8}"/>
              </a:ext>
            </a:extLst>
          </p:cNvPr>
          <p:cNvSpPr txBox="1"/>
          <p:nvPr/>
        </p:nvSpPr>
        <p:spPr>
          <a:xfrm>
            <a:off x="581577" y="2001352"/>
            <a:ext cx="3162256" cy="315471"/>
          </a:xfrm>
          <a:prstGeom prst="rect">
            <a:avLst/>
          </a:prstGeom>
          <a:noFill/>
          <a:ln w="57150">
            <a:noFill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1600" b="1" u="sng"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E7940C-9E15-9D66-19ED-05DE24E785B3}"/>
              </a:ext>
            </a:extLst>
          </p:cNvPr>
          <p:cNvSpPr txBox="1"/>
          <p:nvPr/>
        </p:nvSpPr>
        <p:spPr>
          <a:xfrm>
            <a:off x="842333" y="1361340"/>
            <a:ext cx="274319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1200">
              <a:cs typeface="Arial"/>
            </a:endParaRPr>
          </a:p>
        </p:txBody>
      </p:sp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82BFBA1F-5482-C878-3431-8EC79160F8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0" r="18936"/>
          <a:stretch/>
        </p:blipFill>
        <p:spPr>
          <a:xfrm>
            <a:off x="1596811" y="2047180"/>
            <a:ext cx="2023603" cy="2493449"/>
          </a:xfrm>
          <a:prstGeom prst="rect">
            <a:avLst/>
          </a:prstGeom>
          <a:effectLst/>
        </p:spPr>
      </p:pic>
      <p:pic>
        <p:nvPicPr>
          <p:cNvPr id="18" name="Picture 9" descr="Viento Granja Turbina - Gráficos vectoriales gratis en Pixabay">
            <a:extLst>
              <a:ext uri="{FF2B5EF4-FFF2-40B4-BE49-F238E27FC236}">
                <a16:creationId xmlns:a16="http://schemas.microsoft.com/office/drawing/2014/main" id="{02ECED1D-6170-F39C-F03F-E086F76A6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2114" y="2055932"/>
            <a:ext cx="298334" cy="553916"/>
          </a:xfrm>
          <a:prstGeom prst="rect">
            <a:avLst/>
          </a:prstGeom>
        </p:spPr>
      </p:pic>
      <p:pic>
        <p:nvPicPr>
          <p:cNvPr id="20" name="Picture 19" descr="Viento Granja Turbina - Gráficos vectoriales gratis en Pixabay">
            <a:extLst>
              <a:ext uri="{FF2B5EF4-FFF2-40B4-BE49-F238E27FC236}">
                <a16:creationId xmlns:a16="http://schemas.microsoft.com/office/drawing/2014/main" id="{A3938655-78B7-B6B4-A580-A42B0585A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992" y="2466239"/>
            <a:ext cx="298334" cy="55391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B7C5441-34D6-506D-DD38-46527B978AAB}"/>
              </a:ext>
            </a:extLst>
          </p:cNvPr>
          <p:cNvSpPr/>
          <p:nvPr/>
        </p:nvSpPr>
        <p:spPr>
          <a:xfrm rot="19620000">
            <a:off x="1915515" y="3140733"/>
            <a:ext cx="2262551" cy="535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8A7DB96-F9D6-866E-310C-60B9C029BB4F}"/>
              </a:ext>
            </a:extLst>
          </p:cNvPr>
          <p:cNvSpPr/>
          <p:nvPr/>
        </p:nvSpPr>
        <p:spPr>
          <a:xfrm rot="18120000">
            <a:off x="1711932" y="2899897"/>
            <a:ext cx="734969" cy="9949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A99C011-00EC-4922-A942-6A98E45FC1BF}"/>
              </a:ext>
            </a:extLst>
          </p:cNvPr>
          <p:cNvSpPr/>
          <p:nvPr/>
        </p:nvSpPr>
        <p:spPr>
          <a:xfrm rot="16200000">
            <a:off x="2044092" y="2841924"/>
            <a:ext cx="1152760" cy="2434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1AF6D29-A9B6-ED06-3511-AEE5B0590687}"/>
              </a:ext>
            </a:extLst>
          </p:cNvPr>
          <p:cNvSpPr txBox="1"/>
          <p:nvPr/>
        </p:nvSpPr>
        <p:spPr>
          <a:xfrm>
            <a:off x="976088" y="1301633"/>
            <a:ext cx="299854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cs typeface="Arial"/>
              </a:rPr>
              <a:t>Capacity expansion</a:t>
            </a:r>
          </a:p>
          <a:p>
            <a:pPr algn="ctr"/>
            <a:r>
              <a:rPr lang="en-US" sz="1600" b="1">
                <a:cs typeface="Arial"/>
              </a:rPr>
              <a:t>(new assets can be built)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22A136A-F978-CD84-F765-82C8ABD9FE66}"/>
              </a:ext>
            </a:extLst>
          </p:cNvPr>
          <p:cNvSpPr txBox="1"/>
          <p:nvPr/>
        </p:nvSpPr>
        <p:spPr>
          <a:xfrm>
            <a:off x="4143152" y="1220390"/>
            <a:ext cx="276143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u="sng">
                <a:ea typeface="+mn-lt"/>
                <a:cs typeface="+mn-lt"/>
              </a:rPr>
              <a:t>5 SCENARIOS:</a:t>
            </a:r>
            <a:endParaRPr lang="en-US" b="1" u="sng">
              <a:cs typeface="Arial" panose="020B0604020202020204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2A4ECF8-D7A3-2063-7E2F-97071D4BEF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01" t="445" r="5296" b="-3776"/>
          <a:stretch/>
        </p:blipFill>
        <p:spPr>
          <a:xfrm rot="20100000">
            <a:off x="1088524" y="2071845"/>
            <a:ext cx="1474415" cy="45937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B937929-07F5-8CF0-FAE1-FC16F4C55C98}"/>
              </a:ext>
            </a:extLst>
          </p:cNvPr>
          <p:cNvSpPr txBox="1"/>
          <p:nvPr/>
        </p:nvSpPr>
        <p:spPr>
          <a:xfrm>
            <a:off x="895465" y="1314857"/>
            <a:ext cx="585627" cy="30777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>
                <a:solidFill>
                  <a:srgbClr val="FFFFFF"/>
                </a:solidFill>
              </a:rPr>
              <a:t>New</a:t>
            </a:r>
            <a:endParaRPr lang="en-US" sz="1400" b="1">
              <a:cs typeface="Arial"/>
            </a:endParaRPr>
          </a:p>
        </p:txBody>
      </p:sp>
      <p:pic>
        <p:nvPicPr>
          <p:cNvPr id="36" name="Picture 35" descr="Viento Granja Turbina - Gráficos vectoriales gratis en Pixabay">
            <a:extLst>
              <a:ext uri="{FF2B5EF4-FFF2-40B4-BE49-F238E27FC236}">
                <a16:creationId xmlns:a16="http://schemas.microsoft.com/office/drawing/2014/main" id="{26EF5C0F-38EF-008D-6D00-F2072A54C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425" y="2427800"/>
            <a:ext cx="182750" cy="354854"/>
          </a:xfrm>
          <a:prstGeom prst="rect">
            <a:avLst/>
          </a:prstGeom>
        </p:spPr>
      </p:pic>
      <p:pic>
        <p:nvPicPr>
          <p:cNvPr id="38" name="Picture 37" descr="Viento Granja Turbina - Gráficos vectoriales gratis en Pixabay">
            <a:extLst>
              <a:ext uri="{FF2B5EF4-FFF2-40B4-BE49-F238E27FC236}">
                <a16:creationId xmlns:a16="http://schemas.microsoft.com/office/drawing/2014/main" id="{CC9DF3DB-79A4-F891-4CAC-C06D8CB50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812" y="2106732"/>
            <a:ext cx="182750" cy="354854"/>
          </a:xfrm>
          <a:prstGeom prst="rect">
            <a:avLst/>
          </a:prstGeom>
        </p:spPr>
      </p:pic>
      <p:pic>
        <p:nvPicPr>
          <p:cNvPr id="3" name="Picture 3" descr="Timeline&#10;&#10;Description automatically generated">
            <a:extLst>
              <a:ext uri="{FF2B5EF4-FFF2-40B4-BE49-F238E27FC236}">
                <a16:creationId xmlns:a16="http://schemas.microsoft.com/office/drawing/2014/main" id="{450B541C-A597-DD9D-4805-C5776B8575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81" b="52368"/>
          <a:stretch/>
        </p:blipFill>
        <p:spPr>
          <a:xfrm>
            <a:off x="4031672" y="1690073"/>
            <a:ext cx="4769433" cy="148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2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17C1A-E097-4EDA-A824-785A184F7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Zoom Housekeeping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EC5DC3-CD15-4BA9-89FE-7A49399162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8150" y="1106117"/>
            <a:ext cx="8322590" cy="3573608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algn="l" rtl="0" fontAlgn="base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This webinar is </a:t>
            </a:r>
            <a:r>
              <a:rPr lang="en-US" b="1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being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 </a:t>
            </a:r>
            <a:r>
              <a:rPr lang="en-US" b="1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recorded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 and will be shared with attendees.</a:t>
            </a:r>
            <a:r>
              <a:rPr lang="en-US" b="0" i="0">
                <a:solidFill>
                  <a:srgbClr val="333333"/>
                </a:solidFill>
                <a:effectLst/>
                <a:latin typeface="Arial"/>
                <a:cs typeface="Arial"/>
              </a:rPr>
              <a:t>​</a:t>
            </a:r>
          </a:p>
          <a:p>
            <a:pPr algn="l" rtl="0" fontAlgn="base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You will be </a:t>
            </a:r>
            <a:r>
              <a:rPr lang="en-US" b="1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automatically muted 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upon joining and throughout the webinar. </a:t>
            </a:r>
            <a:r>
              <a:rPr lang="en-US" b="0" i="0">
                <a:solidFill>
                  <a:srgbClr val="333333"/>
                </a:solidFill>
                <a:effectLst/>
                <a:latin typeface="Arial"/>
                <a:cs typeface="Arial"/>
              </a:rPr>
              <a:t>​</a:t>
            </a:r>
          </a:p>
          <a:p>
            <a:pPr fontAlgn="base">
              <a:lnSpc>
                <a:spcPct val="170000"/>
              </a:lnSpc>
              <a:buFont typeface="Arial,Sans-Serif" panose="020B0604020202020204" pitchFamily="34" charset="0"/>
              <a:buChar char="•"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Please use the </a:t>
            </a:r>
            <a:r>
              <a:rPr lang="en-US" b="1">
                <a:solidFill>
                  <a:srgbClr val="000000"/>
                </a:solidFill>
                <a:latin typeface="Arial"/>
                <a:cs typeface="Arial"/>
              </a:rPr>
              <a:t>chat feature </a:t>
            </a: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to add comments and share input.</a:t>
            </a:r>
            <a:r>
              <a:rPr lang="en-US">
                <a:solidFill>
                  <a:srgbClr val="333333"/>
                </a:solidFill>
                <a:latin typeface="Arial"/>
                <a:cs typeface="Arial"/>
              </a:rPr>
              <a:t> </a:t>
            </a:r>
            <a:endParaRPr lang="en-US">
              <a:latin typeface="Arial"/>
              <a:cs typeface="Arial"/>
            </a:endParaRPr>
          </a:p>
          <a:p>
            <a:pPr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Please use the </a:t>
            </a:r>
            <a:r>
              <a:rPr lang="en-US" b="1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Q&amp;A function 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to ask questions and ensure your question </a:t>
            </a: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is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 answered. You can find this function in your toolbar. </a:t>
            </a:r>
            <a:endParaRPr lang="en-US"/>
          </a:p>
          <a:p>
            <a:pPr algn="l" rtl="0" fontAlgn="base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If you have </a:t>
            </a:r>
            <a:r>
              <a:rPr lang="en-US" b="1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technical issues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, please use the chat feature to message</a:t>
            </a:r>
            <a:r>
              <a:rPr lang="en-US" b="0" i="0" u="none" strike="noStrike">
                <a:effectLst/>
                <a:latin typeface="Arial"/>
                <a:cs typeface="Arial"/>
              </a:rPr>
              <a:t> Emily Klos.</a:t>
            </a:r>
            <a:endParaRPr lang="en-US" b="0" i="0">
              <a:effectLst/>
              <a:latin typeface="Arial"/>
              <a:cs typeface="Arial"/>
            </a:endParaRPr>
          </a:p>
          <a:p>
            <a:pPr fontAlgn="base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You can adjust your audio through the </a:t>
            </a:r>
            <a:r>
              <a:rPr lang="en-US" b="1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audio settings.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 If you are having issues, you can also dial-in and listen by </a:t>
            </a: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phone. Dial-in information can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 be found in your registration email.</a:t>
            </a:r>
            <a:r>
              <a:rPr lang="en-US" b="0" i="0">
                <a:solidFill>
                  <a:srgbClr val="333333"/>
                </a:solidFill>
                <a:effectLst/>
                <a:latin typeface="Arial"/>
                <a:cs typeface="Arial"/>
              </a:rPr>
              <a:t>​</a:t>
            </a:r>
          </a:p>
          <a:p>
            <a:pPr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rgbClr val="333333"/>
                </a:solidFill>
                <a:latin typeface="Arial"/>
                <a:cs typeface="Arial"/>
              </a:rPr>
              <a:t>There is a</a:t>
            </a:r>
            <a:r>
              <a:rPr lang="en-US" b="1">
                <a:solidFill>
                  <a:srgbClr val="333333"/>
                </a:solidFill>
                <a:latin typeface="Arial"/>
                <a:cs typeface="Arial"/>
              </a:rPr>
              <a:t> short survey</a:t>
            </a:r>
            <a:r>
              <a:rPr lang="en-US">
                <a:solidFill>
                  <a:srgbClr val="333333"/>
                </a:solidFill>
                <a:latin typeface="Arial"/>
                <a:cs typeface="Arial"/>
              </a:rPr>
              <a:t> that will launch at the end of the webinar. Your survey responses help us tailor training content, improve your webinar experience, and gain support to host future trainings.</a:t>
            </a:r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50993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A2CE2-3234-2000-4E61-A93DE728C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/>
                <a:cs typeface="Arial"/>
              </a:rPr>
              <a:t>Planning exercise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08B904-8D2C-131B-2003-54EB97C88DC8}"/>
              </a:ext>
            </a:extLst>
          </p:cNvPr>
          <p:cNvSpPr txBox="1"/>
          <p:nvPr/>
        </p:nvSpPr>
        <p:spPr>
          <a:xfrm>
            <a:off x="-258355" y="2061966"/>
            <a:ext cx="3162256" cy="315471"/>
          </a:xfrm>
          <a:prstGeom prst="rect">
            <a:avLst/>
          </a:prstGeom>
          <a:noFill/>
          <a:ln w="57150">
            <a:noFill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1600" b="1" u="sng">
              <a:cs typeface="Arial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FF11FF8D-05CC-6325-FFE0-7BA173D733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90" r="18864" b="-2"/>
          <a:stretch/>
        </p:blipFill>
        <p:spPr>
          <a:xfrm>
            <a:off x="1053816" y="1366238"/>
            <a:ext cx="1832482" cy="2724671"/>
          </a:xfrm>
          <a:prstGeom prst="rect">
            <a:avLst/>
          </a:prstGeom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31FE51-3FDC-8FF3-C521-C1D3B7EBA668}"/>
              </a:ext>
            </a:extLst>
          </p:cNvPr>
          <p:cNvSpPr txBox="1"/>
          <p:nvPr/>
        </p:nvSpPr>
        <p:spPr>
          <a:xfrm>
            <a:off x="587925" y="1072621"/>
            <a:ext cx="274319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ea typeface="+mn-lt"/>
                <a:cs typeface="+mn-lt"/>
              </a:rPr>
              <a:t>Existing RTS-GMLC</a:t>
            </a:r>
            <a:endParaRPr lang="en-US" sz="1600" b="1">
              <a:cs typeface="Arial"/>
            </a:endParaRPr>
          </a:p>
        </p:txBody>
      </p:sp>
      <p:pic>
        <p:nvPicPr>
          <p:cNvPr id="3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551C60E-A5C2-FAD8-887F-E0CD39B6D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376" y="1128993"/>
            <a:ext cx="3727572" cy="1298304"/>
          </a:xfrm>
          <a:prstGeom prst="rect">
            <a:avLst/>
          </a:prstGeom>
        </p:spPr>
      </p:pic>
      <p:pic>
        <p:nvPicPr>
          <p:cNvPr id="6" name="Picture 6" descr="Text&#10;&#10;Description automatically generated">
            <a:extLst>
              <a:ext uri="{FF2B5EF4-FFF2-40B4-BE49-F238E27FC236}">
                <a16:creationId xmlns:a16="http://schemas.microsoft.com/office/drawing/2014/main" id="{97767170-080B-E57D-039C-3CC83C445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0649" y="2642322"/>
            <a:ext cx="2838450" cy="20693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F9464B-B56B-90FD-CC85-73EB8A055F05}"/>
              </a:ext>
            </a:extLst>
          </p:cNvPr>
          <p:cNvSpPr txBox="1"/>
          <p:nvPr/>
        </p:nvSpPr>
        <p:spPr>
          <a:xfrm>
            <a:off x="3887038" y="2675327"/>
            <a:ext cx="171276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ea typeface="+mn-lt"/>
                <a:cs typeface="+mn-lt"/>
              </a:rPr>
              <a:t>Required some renaming: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824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A2CE2-3234-2000-4E61-A93DE728C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/>
                <a:cs typeface="Arial"/>
              </a:rPr>
              <a:t>Planning exercise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08B904-8D2C-131B-2003-54EB97C88DC8}"/>
              </a:ext>
            </a:extLst>
          </p:cNvPr>
          <p:cNvSpPr txBox="1"/>
          <p:nvPr/>
        </p:nvSpPr>
        <p:spPr>
          <a:xfrm>
            <a:off x="581577" y="2001352"/>
            <a:ext cx="3162256" cy="315471"/>
          </a:xfrm>
          <a:prstGeom prst="rect">
            <a:avLst/>
          </a:prstGeom>
          <a:noFill/>
          <a:ln w="57150">
            <a:noFill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1600" b="1" u="sng"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E7940C-9E15-9D66-19ED-05DE24E785B3}"/>
              </a:ext>
            </a:extLst>
          </p:cNvPr>
          <p:cNvSpPr txBox="1"/>
          <p:nvPr/>
        </p:nvSpPr>
        <p:spPr>
          <a:xfrm>
            <a:off x="842333" y="1361340"/>
            <a:ext cx="274319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1200">
              <a:cs typeface="Arial"/>
            </a:endParaRPr>
          </a:p>
        </p:txBody>
      </p:sp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82BFBA1F-5482-C878-3431-8EC79160F8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0" r="18936"/>
          <a:stretch/>
        </p:blipFill>
        <p:spPr>
          <a:xfrm>
            <a:off x="1596811" y="2047180"/>
            <a:ext cx="2023603" cy="2493449"/>
          </a:xfrm>
          <a:prstGeom prst="rect">
            <a:avLst/>
          </a:prstGeom>
          <a:effectLst/>
        </p:spPr>
      </p:pic>
      <p:pic>
        <p:nvPicPr>
          <p:cNvPr id="18" name="Picture 9" descr="Viento Granja Turbina - Gráficos vectoriales gratis en Pixabay">
            <a:extLst>
              <a:ext uri="{FF2B5EF4-FFF2-40B4-BE49-F238E27FC236}">
                <a16:creationId xmlns:a16="http://schemas.microsoft.com/office/drawing/2014/main" id="{02ECED1D-6170-F39C-F03F-E086F76A6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2114" y="2055932"/>
            <a:ext cx="298334" cy="553916"/>
          </a:xfrm>
          <a:prstGeom prst="rect">
            <a:avLst/>
          </a:prstGeom>
        </p:spPr>
      </p:pic>
      <p:pic>
        <p:nvPicPr>
          <p:cNvPr id="20" name="Picture 19" descr="Viento Granja Turbina - Gráficos vectoriales gratis en Pixabay">
            <a:extLst>
              <a:ext uri="{FF2B5EF4-FFF2-40B4-BE49-F238E27FC236}">
                <a16:creationId xmlns:a16="http://schemas.microsoft.com/office/drawing/2014/main" id="{A3938655-78B7-B6B4-A580-A42B0585A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992" y="2466239"/>
            <a:ext cx="298334" cy="55391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B7C5441-34D6-506D-DD38-46527B978AAB}"/>
              </a:ext>
            </a:extLst>
          </p:cNvPr>
          <p:cNvSpPr/>
          <p:nvPr/>
        </p:nvSpPr>
        <p:spPr>
          <a:xfrm rot="19620000">
            <a:off x="1915515" y="3140733"/>
            <a:ext cx="2262551" cy="535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8A7DB96-F9D6-866E-310C-60B9C029BB4F}"/>
              </a:ext>
            </a:extLst>
          </p:cNvPr>
          <p:cNvSpPr/>
          <p:nvPr/>
        </p:nvSpPr>
        <p:spPr>
          <a:xfrm rot="18120000">
            <a:off x="1711932" y="2899897"/>
            <a:ext cx="734969" cy="9949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A99C011-00EC-4922-A942-6A98E45FC1BF}"/>
              </a:ext>
            </a:extLst>
          </p:cNvPr>
          <p:cNvSpPr/>
          <p:nvPr/>
        </p:nvSpPr>
        <p:spPr>
          <a:xfrm rot="16200000">
            <a:off x="2044092" y="2841924"/>
            <a:ext cx="1152760" cy="2434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1AF6D29-A9B6-ED06-3511-AEE5B0590687}"/>
              </a:ext>
            </a:extLst>
          </p:cNvPr>
          <p:cNvSpPr txBox="1"/>
          <p:nvPr/>
        </p:nvSpPr>
        <p:spPr>
          <a:xfrm>
            <a:off x="976088" y="1301633"/>
            <a:ext cx="299854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cs typeface="Arial"/>
              </a:rPr>
              <a:t>Capacity expansion</a:t>
            </a:r>
          </a:p>
          <a:p>
            <a:pPr algn="ctr"/>
            <a:r>
              <a:rPr lang="en-US" sz="1600" b="1">
                <a:cs typeface="Arial"/>
              </a:rPr>
              <a:t>(new assets can be built)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2A4ECF8-D7A3-2063-7E2F-97071D4BEF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01" t="445" r="5296" b="-3776"/>
          <a:stretch/>
        </p:blipFill>
        <p:spPr>
          <a:xfrm rot="20100000">
            <a:off x="1088524" y="2071845"/>
            <a:ext cx="1474415" cy="45937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B937929-07F5-8CF0-FAE1-FC16F4C55C98}"/>
              </a:ext>
            </a:extLst>
          </p:cNvPr>
          <p:cNvSpPr txBox="1"/>
          <p:nvPr/>
        </p:nvSpPr>
        <p:spPr>
          <a:xfrm>
            <a:off x="895465" y="1314857"/>
            <a:ext cx="585627" cy="30777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>
                <a:solidFill>
                  <a:srgbClr val="FFFFFF"/>
                </a:solidFill>
              </a:rPr>
              <a:t>New</a:t>
            </a:r>
            <a:endParaRPr lang="en-US" sz="1400" b="1">
              <a:cs typeface="Arial"/>
            </a:endParaRPr>
          </a:p>
        </p:txBody>
      </p:sp>
      <p:pic>
        <p:nvPicPr>
          <p:cNvPr id="36" name="Picture 35" descr="Viento Granja Turbina - Gráficos vectoriales gratis en Pixabay">
            <a:extLst>
              <a:ext uri="{FF2B5EF4-FFF2-40B4-BE49-F238E27FC236}">
                <a16:creationId xmlns:a16="http://schemas.microsoft.com/office/drawing/2014/main" id="{26EF5C0F-38EF-008D-6D00-F2072A54C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425" y="2427800"/>
            <a:ext cx="182750" cy="354854"/>
          </a:xfrm>
          <a:prstGeom prst="rect">
            <a:avLst/>
          </a:prstGeom>
        </p:spPr>
      </p:pic>
      <p:pic>
        <p:nvPicPr>
          <p:cNvPr id="38" name="Picture 37" descr="Viento Granja Turbina - Gráficos vectoriales gratis en Pixabay">
            <a:extLst>
              <a:ext uri="{FF2B5EF4-FFF2-40B4-BE49-F238E27FC236}">
                <a16:creationId xmlns:a16="http://schemas.microsoft.com/office/drawing/2014/main" id="{CC9DF3DB-79A4-F891-4CAC-C06D8CB50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812" y="2106732"/>
            <a:ext cx="182750" cy="354854"/>
          </a:xfrm>
          <a:prstGeom prst="rect">
            <a:avLst/>
          </a:prstGeom>
        </p:spPr>
      </p:pic>
      <p:pic>
        <p:nvPicPr>
          <p:cNvPr id="9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352012F-5A81-D522-1259-FD1D4DF172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2515" r="-394" b="-254"/>
          <a:stretch/>
        </p:blipFill>
        <p:spPr>
          <a:xfrm>
            <a:off x="6607464" y="2470517"/>
            <a:ext cx="2215604" cy="16295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588A1A-E6F8-3287-E913-A6B4003BFEEB}"/>
              </a:ext>
            </a:extLst>
          </p:cNvPr>
          <p:cNvSpPr txBox="1"/>
          <p:nvPr/>
        </p:nvSpPr>
        <p:spPr>
          <a:xfrm>
            <a:off x="1095153" y="3523707"/>
            <a:ext cx="2872326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en-US" sz="1600" b="1">
                <a:highlight>
                  <a:srgbClr val="FFFF00"/>
                </a:highlight>
                <a:ea typeface="+mn-lt"/>
                <a:cs typeface="+mn-lt"/>
              </a:rPr>
              <a:t>Add data for 1 year!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cs typeface="Arial" panose="020B0604020202020204"/>
              </a:rPr>
              <a:t>Add investment costs</a:t>
            </a:r>
            <a:endParaRPr lang="en-US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cs typeface="Arial" panose="020B0604020202020204"/>
              </a:rPr>
              <a:t>Add constraints (i.e. CO2)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cs typeface="Arial" panose="020B0604020202020204"/>
              </a:rPr>
              <a:t>Solve</a:t>
            </a:r>
          </a:p>
        </p:txBody>
      </p:sp>
      <p:pic>
        <p:nvPicPr>
          <p:cNvPr id="12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E69A25A-FBB6-0801-8C75-0110455BA3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2" r="-394" b="52030"/>
          <a:stretch/>
        </p:blipFill>
        <p:spPr>
          <a:xfrm>
            <a:off x="4304145" y="2478546"/>
            <a:ext cx="2215604" cy="16301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797FCEC-D852-6906-9EA6-2AE02EBB53B9}"/>
              </a:ext>
            </a:extLst>
          </p:cNvPr>
          <p:cNvSpPr txBox="1"/>
          <p:nvPr/>
        </p:nvSpPr>
        <p:spPr>
          <a:xfrm>
            <a:off x="4569426" y="1959725"/>
            <a:ext cx="425853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ea typeface="+mn-lt"/>
                <a:cs typeface="+mn-lt"/>
              </a:rPr>
              <a:t>Load and prepare time-series (for all tech)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9010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A2CE2-3234-2000-4E61-A93DE728C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/>
                <a:cs typeface="Arial"/>
              </a:rPr>
              <a:t>Planning exercise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08B904-8D2C-131B-2003-54EB97C88DC8}"/>
              </a:ext>
            </a:extLst>
          </p:cNvPr>
          <p:cNvSpPr txBox="1"/>
          <p:nvPr/>
        </p:nvSpPr>
        <p:spPr>
          <a:xfrm>
            <a:off x="581577" y="2001352"/>
            <a:ext cx="3162256" cy="315471"/>
          </a:xfrm>
          <a:prstGeom prst="rect">
            <a:avLst/>
          </a:prstGeom>
          <a:noFill/>
          <a:ln w="57150">
            <a:noFill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1600" b="1" u="sng"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E7940C-9E15-9D66-19ED-05DE24E785B3}"/>
              </a:ext>
            </a:extLst>
          </p:cNvPr>
          <p:cNvSpPr txBox="1"/>
          <p:nvPr/>
        </p:nvSpPr>
        <p:spPr>
          <a:xfrm>
            <a:off x="842333" y="1361340"/>
            <a:ext cx="274319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1200">
              <a:cs typeface="Arial"/>
            </a:endParaRPr>
          </a:p>
        </p:txBody>
      </p:sp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82BFBA1F-5482-C878-3431-8EC79160F8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0" r="18936"/>
          <a:stretch/>
        </p:blipFill>
        <p:spPr>
          <a:xfrm>
            <a:off x="1596811" y="2047180"/>
            <a:ext cx="2023603" cy="2493449"/>
          </a:xfrm>
          <a:prstGeom prst="rect">
            <a:avLst/>
          </a:prstGeom>
          <a:effectLst/>
        </p:spPr>
      </p:pic>
      <p:pic>
        <p:nvPicPr>
          <p:cNvPr id="18" name="Picture 9" descr="Viento Granja Turbina - Gráficos vectoriales gratis en Pixabay">
            <a:extLst>
              <a:ext uri="{FF2B5EF4-FFF2-40B4-BE49-F238E27FC236}">
                <a16:creationId xmlns:a16="http://schemas.microsoft.com/office/drawing/2014/main" id="{02ECED1D-6170-F39C-F03F-E086F76A6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2114" y="2055932"/>
            <a:ext cx="298334" cy="553916"/>
          </a:xfrm>
          <a:prstGeom prst="rect">
            <a:avLst/>
          </a:prstGeom>
        </p:spPr>
      </p:pic>
      <p:pic>
        <p:nvPicPr>
          <p:cNvPr id="20" name="Picture 19" descr="Viento Granja Turbina - Gráficos vectoriales gratis en Pixabay">
            <a:extLst>
              <a:ext uri="{FF2B5EF4-FFF2-40B4-BE49-F238E27FC236}">
                <a16:creationId xmlns:a16="http://schemas.microsoft.com/office/drawing/2014/main" id="{A3938655-78B7-B6B4-A580-A42B0585A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992" y="2466239"/>
            <a:ext cx="298334" cy="55391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B7C5441-34D6-506D-DD38-46527B978AAB}"/>
              </a:ext>
            </a:extLst>
          </p:cNvPr>
          <p:cNvSpPr/>
          <p:nvPr/>
        </p:nvSpPr>
        <p:spPr>
          <a:xfrm rot="19620000">
            <a:off x="1915515" y="3140733"/>
            <a:ext cx="2262551" cy="535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8A7DB96-F9D6-866E-310C-60B9C029BB4F}"/>
              </a:ext>
            </a:extLst>
          </p:cNvPr>
          <p:cNvSpPr/>
          <p:nvPr/>
        </p:nvSpPr>
        <p:spPr>
          <a:xfrm rot="18120000">
            <a:off x="1711932" y="2899897"/>
            <a:ext cx="734969" cy="9949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A99C011-00EC-4922-A942-6A98E45FC1BF}"/>
              </a:ext>
            </a:extLst>
          </p:cNvPr>
          <p:cNvSpPr/>
          <p:nvPr/>
        </p:nvSpPr>
        <p:spPr>
          <a:xfrm rot="16200000">
            <a:off x="2044092" y="2841924"/>
            <a:ext cx="1152760" cy="2434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1AF6D29-A9B6-ED06-3511-AEE5B0590687}"/>
              </a:ext>
            </a:extLst>
          </p:cNvPr>
          <p:cNvSpPr txBox="1"/>
          <p:nvPr/>
        </p:nvSpPr>
        <p:spPr>
          <a:xfrm>
            <a:off x="976088" y="1301633"/>
            <a:ext cx="299854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cs typeface="Arial"/>
              </a:rPr>
              <a:t>Capacity expansion</a:t>
            </a:r>
          </a:p>
          <a:p>
            <a:pPr algn="ctr"/>
            <a:r>
              <a:rPr lang="en-US" sz="1600" b="1">
                <a:cs typeface="Arial"/>
              </a:rPr>
              <a:t>(new assets can be built)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2A4ECF8-D7A3-2063-7E2F-97071D4BEF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01" t="445" r="5296" b="-3776"/>
          <a:stretch/>
        </p:blipFill>
        <p:spPr>
          <a:xfrm rot="20100000">
            <a:off x="1088524" y="2071845"/>
            <a:ext cx="1474415" cy="45937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B937929-07F5-8CF0-FAE1-FC16F4C55C98}"/>
              </a:ext>
            </a:extLst>
          </p:cNvPr>
          <p:cNvSpPr txBox="1"/>
          <p:nvPr/>
        </p:nvSpPr>
        <p:spPr>
          <a:xfrm>
            <a:off x="895465" y="1314857"/>
            <a:ext cx="585627" cy="30777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>
                <a:solidFill>
                  <a:srgbClr val="FFFFFF"/>
                </a:solidFill>
              </a:rPr>
              <a:t>New</a:t>
            </a:r>
            <a:endParaRPr lang="en-US" sz="1400" b="1">
              <a:cs typeface="Arial"/>
            </a:endParaRPr>
          </a:p>
        </p:txBody>
      </p:sp>
      <p:pic>
        <p:nvPicPr>
          <p:cNvPr id="36" name="Picture 35" descr="Viento Granja Turbina - Gráficos vectoriales gratis en Pixabay">
            <a:extLst>
              <a:ext uri="{FF2B5EF4-FFF2-40B4-BE49-F238E27FC236}">
                <a16:creationId xmlns:a16="http://schemas.microsoft.com/office/drawing/2014/main" id="{26EF5C0F-38EF-008D-6D00-F2072A54C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425" y="2427800"/>
            <a:ext cx="182750" cy="354854"/>
          </a:xfrm>
          <a:prstGeom prst="rect">
            <a:avLst/>
          </a:prstGeom>
        </p:spPr>
      </p:pic>
      <p:pic>
        <p:nvPicPr>
          <p:cNvPr id="38" name="Picture 37" descr="Viento Granja Turbina - Gráficos vectoriales gratis en Pixabay">
            <a:extLst>
              <a:ext uri="{FF2B5EF4-FFF2-40B4-BE49-F238E27FC236}">
                <a16:creationId xmlns:a16="http://schemas.microsoft.com/office/drawing/2014/main" id="{CC9DF3DB-79A4-F891-4CAC-C06D8CB50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812" y="2106732"/>
            <a:ext cx="182750" cy="3548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588A1A-E6F8-3287-E913-A6B4003BFEEB}"/>
              </a:ext>
            </a:extLst>
          </p:cNvPr>
          <p:cNvSpPr txBox="1"/>
          <p:nvPr/>
        </p:nvSpPr>
        <p:spPr>
          <a:xfrm>
            <a:off x="1095153" y="3506648"/>
            <a:ext cx="2889385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en-US" sz="1600" b="1">
                <a:highlight>
                  <a:srgbClr val="FFFF00"/>
                </a:highlight>
                <a:ea typeface="+mn-lt"/>
                <a:cs typeface="+mn-lt"/>
              </a:rPr>
              <a:t>Add data for 1 year!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cs typeface="Arial" panose="020B0604020202020204"/>
              </a:rPr>
              <a:t>Add investment costs</a:t>
            </a:r>
            <a:endParaRPr lang="en-US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cs typeface="Arial" panose="020B0604020202020204"/>
              </a:rPr>
              <a:t>Add constraints (i.e. CO2)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cs typeface="Arial" panose="020B0604020202020204"/>
              </a:rPr>
              <a:t>Solve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97FCEC-D852-6906-9EA6-2AE02EBB53B9}"/>
              </a:ext>
            </a:extLst>
          </p:cNvPr>
          <p:cNvSpPr txBox="1"/>
          <p:nvPr/>
        </p:nvSpPr>
        <p:spPr>
          <a:xfrm>
            <a:off x="4569426" y="1959725"/>
            <a:ext cx="425853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ea typeface="+mn-lt"/>
                <a:cs typeface="+mn-lt"/>
              </a:rPr>
              <a:t>Add time-series to network</a:t>
            </a:r>
            <a:endParaRPr lang="en-US"/>
          </a:p>
        </p:txBody>
      </p:sp>
      <p:pic>
        <p:nvPicPr>
          <p:cNvPr id="3" name="Picture 3" descr="Text, letter&#10;&#10;Description automatically generated">
            <a:extLst>
              <a:ext uri="{FF2B5EF4-FFF2-40B4-BE49-F238E27FC236}">
                <a16:creationId xmlns:a16="http://schemas.microsoft.com/office/drawing/2014/main" id="{C2F347E7-85D0-6C8B-FFF7-7C8EF0AC65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8923" y="2708006"/>
            <a:ext cx="3652404" cy="1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5311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A2CE2-3234-2000-4E61-A93DE728C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/>
                <a:cs typeface="Arial"/>
              </a:rPr>
              <a:t>Planning exercise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08B904-8D2C-131B-2003-54EB97C88DC8}"/>
              </a:ext>
            </a:extLst>
          </p:cNvPr>
          <p:cNvSpPr txBox="1"/>
          <p:nvPr/>
        </p:nvSpPr>
        <p:spPr>
          <a:xfrm>
            <a:off x="581577" y="2001352"/>
            <a:ext cx="3162256" cy="315471"/>
          </a:xfrm>
          <a:prstGeom prst="rect">
            <a:avLst/>
          </a:prstGeom>
          <a:noFill/>
          <a:ln w="57150">
            <a:noFill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1600" b="1" u="sng"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E7940C-9E15-9D66-19ED-05DE24E785B3}"/>
              </a:ext>
            </a:extLst>
          </p:cNvPr>
          <p:cNvSpPr txBox="1"/>
          <p:nvPr/>
        </p:nvSpPr>
        <p:spPr>
          <a:xfrm>
            <a:off x="842333" y="1361340"/>
            <a:ext cx="274319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1200">
              <a:cs typeface="Arial"/>
            </a:endParaRPr>
          </a:p>
        </p:txBody>
      </p:sp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82BFBA1F-5482-C878-3431-8EC79160F8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0" r="18936"/>
          <a:stretch/>
        </p:blipFill>
        <p:spPr>
          <a:xfrm>
            <a:off x="1596811" y="2047180"/>
            <a:ext cx="2023603" cy="2493449"/>
          </a:xfrm>
          <a:prstGeom prst="rect">
            <a:avLst/>
          </a:prstGeom>
          <a:effectLst/>
        </p:spPr>
      </p:pic>
      <p:pic>
        <p:nvPicPr>
          <p:cNvPr id="18" name="Picture 9" descr="Viento Granja Turbina - Gráficos vectoriales gratis en Pixabay">
            <a:extLst>
              <a:ext uri="{FF2B5EF4-FFF2-40B4-BE49-F238E27FC236}">
                <a16:creationId xmlns:a16="http://schemas.microsoft.com/office/drawing/2014/main" id="{02ECED1D-6170-F39C-F03F-E086F76A6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2114" y="2055932"/>
            <a:ext cx="298334" cy="553916"/>
          </a:xfrm>
          <a:prstGeom prst="rect">
            <a:avLst/>
          </a:prstGeom>
        </p:spPr>
      </p:pic>
      <p:pic>
        <p:nvPicPr>
          <p:cNvPr id="20" name="Picture 19" descr="Viento Granja Turbina - Gráficos vectoriales gratis en Pixabay">
            <a:extLst>
              <a:ext uri="{FF2B5EF4-FFF2-40B4-BE49-F238E27FC236}">
                <a16:creationId xmlns:a16="http://schemas.microsoft.com/office/drawing/2014/main" id="{A3938655-78B7-B6B4-A580-A42B0585A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992" y="2466239"/>
            <a:ext cx="298334" cy="55391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B7C5441-34D6-506D-DD38-46527B978AAB}"/>
              </a:ext>
            </a:extLst>
          </p:cNvPr>
          <p:cNvSpPr/>
          <p:nvPr/>
        </p:nvSpPr>
        <p:spPr>
          <a:xfrm rot="19620000">
            <a:off x="1915515" y="3140733"/>
            <a:ext cx="2262551" cy="535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8A7DB96-F9D6-866E-310C-60B9C029BB4F}"/>
              </a:ext>
            </a:extLst>
          </p:cNvPr>
          <p:cNvSpPr/>
          <p:nvPr/>
        </p:nvSpPr>
        <p:spPr>
          <a:xfrm rot="18120000">
            <a:off x="1711932" y="2899897"/>
            <a:ext cx="734969" cy="9949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A99C011-00EC-4922-A942-6A98E45FC1BF}"/>
              </a:ext>
            </a:extLst>
          </p:cNvPr>
          <p:cNvSpPr/>
          <p:nvPr/>
        </p:nvSpPr>
        <p:spPr>
          <a:xfrm rot="16200000">
            <a:off x="2044092" y="2841924"/>
            <a:ext cx="1152760" cy="2434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1AF6D29-A9B6-ED06-3511-AEE5B0590687}"/>
              </a:ext>
            </a:extLst>
          </p:cNvPr>
          <p:cNvSpPr txBox="1"/>
          <p:nvPr/>
        </p:nvSpPr>
        <p:spPr>
          <a:xfrm>
            <a:off x="976088" y="1301633"/>
            <a:ext cx="299854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cs typeface="Arial"/>
              </a:rPr>
              <a:t>Capacity expansion</a:t>
            </a:r>
          </a:p>
          <a:p>
            <a:pPr algn="ctr"/>
            <a:r>
              <a:rPr lang="en-US" sz="1600" b="1">
                <a:cs typeface="Arial"/>
              </a:rPr>
              <a:t>(new assets can be built)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2A4ECF8-D7A3-2063-7E2F-97071D4BEF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01" t="445" r="5296" b="-3776"/>
          <a:stretch/>
        </p:blipFill>
        <p:spPr>
          <a:xfrm rot="20100000">
            <a:off x="1088524" y="2071845"/>
            <a:ext cx="1474415" cy="45937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B937929-07F5-8CF0-FAE1-FC16F4C55C98}"/>
              </a:ext>
            </a:extLst>
          </p:cNvPr>
          <p:cNvSpPr txBox="1"/>
          <p:nvPr/>
        </p:nvSpPr>
        <p:spPr>
          <a:xfrm>
            <a:off x="895465" y="1314857"/>
            <a:ext cx="585627" cy="30777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>
                <a:solidFill>
                  <a:srgbClr val="FFFFFF"/>
                </a:solidFill>
              </a:rPr>
              <a:t>New</a:t>
            </a:r>
            <a:endParaRPr lang="en-US" sz="1400" b="1">
              <a:cs typeface="Arial"/>
            </a:endParaRPr>
          </a:p>
        </p:txBody>
      </p:sp>
      <p:pic>
        <p:nvPicPr>
          <p:cNvPr id="36" name="Picture 35" descr="Viento Granja Turbina - Gráficos vectoriales gratis en Pixabay">
            <a:extLst>
              <a:ext uri="{FF2B5EF4-FFF2-40B4-BE49-F238E27FC236}">
                <a16:creationId xmlns:a16="http://schemas.microsoft.com/office/drawing/2014/main" id="{26EF5C0F-38EF-008D-6D00-F2072A54C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425" y="2427800"/>
            <a:ext cx="182750" cy="354854"/>
          </a:xfrm>
          <a:prstGeom prst="rect">
            <a:avLst/>
          </a:prstGeom>
        </p:spPr>
      </p:pic>
      <p:pic>
        <p:nvPicPr>
          <p:cNvPr id="38" name="Picture 37" descr="Viento Granja Turbina - Gráficos vectoriales gratis en Pixabay">
            <a:extLst>
              <a:ext uri="{FF2B5EF4-FFF2-40B4-BE49-F238E27FC236}">
                <a16:creationId xmlns:a16="http://schemas.microsoft.com/office/drawing/2014/main" id="{CC9DF3DB-79A4-F891-4CAC-C06D8CB50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812" y="2106732"/>
            <a:ext cx="182750" cy="3548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588A1A-E6F8-3287-E913-A6B4003BFEEB}"/>
              </a:ext>
            </a:extLst>
          </p:cNvPr>
          <p:cNvSpPr txBox="1"/>
          <p:nvPr/>
        </p:nvSpPr>
        <p:spPr>
          <a:xfrm>
            <a:off x="1095153" y="3523707"/>
            <a:ext cx="2761438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en-US" sz="1600">
                <a:ea typeface="+mn-lt"/>
                <a:cs typeface="+mn-lt"/>
              </a:rPr>
              <a:t>Add data for 1 year!</a:t>
            </a:r>
          </a:p>
          <a:p>
            <a:pPr marL="285750" indent="-285750">
              <a:buFont typeface="Arial"/>
              <a:buChar char="•"/>
            </a:pPr>
            <a:r>
              <a:rPr lang="en-US" sz="1600" b="1">
                <a:highlight>
                  <a:srgbClr val="FFFF00"/>
                </a:highlight>
                <a:cs typeface="Arial" panose="020B0604020202020204"/>
              </a:rPr>
              <a:t>Add investment costs</a:t>
            </a:r>
            <a:endParaRPr lang="en-US" b="1">
              <a:highlight>
                <a:srgbClr val="FFFF00"/>
              </a:highlight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cs typeface="Arial" panose="020B0604020202020204"/>
              </a:rPr>
              <a:t>Add constraints (i.e.CO2)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cs typeface="Arial" panose="020B0604020202020204"/>
              </a:rPr>
              <a:t>Solve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1911DE62-031D-B0AF-E748-52A4047291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2286" y="3101895"/>
            <a:ext cx="4864677" cy="671529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24B3CDDB-C159-C721-FE72-6BC8D70A5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2286" y="2224594"/>
            <a:ext cx="4838700" cy="86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6291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A2CE2-3234-2000-4E61-A93DE728C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/>
                <a:cs typeface="Arial"/>
              </a:rPr>
              <a:t>Planning exercise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08B904-8D2C-131B-2003-54EB97C88DC8}"/>
              </a:ext>
            </a:extLst>
          </p:cNvPr>
          <p:cNvSpPr txBox="1"/>
          <p:nvPr/>
        </p:nvSpPr>
        <p:spPr>
          <a:xfrm>
            <a:off x="581577" y="2001352"/>
            <a:ext cx="3162256" cy="315471"/>
          </a:xfrm>
          <a:prstGeom prst="rect">
            <a:avLst/>
          </a:prstGeom>
          <a:noFill/>
          <a:ln w="57150">
            <a:noFill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1600" b="1" u="sng"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E7940C-9E15-9D66-19ED-05DE24E785B3}"/>
              </a:ext>
            </a:extLst>
          </p:cNvPr>
          <p:cNvSpPr txBox="1"/>
          <p:nvPr/>
        </p:nvSpPr>
        <p:spPr>
          <a:xfrm>
            <a:off x="842333" y="1361340"/>
            <a:ext cx="274319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1200">
              <a:cs typeface="Arial"/>
            </a:endParaRPr>
          </a:p>
        </p:txBody>
      </p:sp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82BFBA1F-5482-C878-3431-8EC79160F8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0" r="18936"/>
          <a:stretch/>
        </p:blipFill>
        <p:spPr>
          <a:xfrm>
            <a:off x="1596811" y="2047180"/>
            <a:ext cx="2023603" cy="2493449"/>
          </a:xfrm>
          <a:prstGeom prst="rect">
            <a:avLst/>
          </a:prstGeom>
          <a:effectLst/>
        </p:spPr>
      </p:pic>
      <p:pic>
        <p:nvPicPr>
          <p:cNvPr id="18" name="Picture 9" descr="Viento Granja Turbina - Gráficos vectoriales gratis en Pixabay">
            <a:extLst>
              <a:ext uri="{FF2B5EF4-FFF2-40B4-BE49-F238E27FC236}">
                <a16:creationId xmlns:a16="http://schemas.microsoft.com/office/drawing/2014/main" id="{02ECED1D-6170-F39C-F03F-E086F76A6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2114" y="2055932"/>
            <a:ext cx="298334" cy="553916"/>
          </a:xfrm>
          <a:prstGeom prst="rect">
            <a:avLst/>
          </a:prstGeom>
        </p:spPr>
      </p:pic>
      <p:pic>
        <p:nvPicPr>
          <p:cNvPr id="20" name="Picture 19" descr="Viento Granja Turbina - Gráficos vectoriales gratis en Pixabay">
            <a:extLst>
              <a:ext uri="{FF2B5EF4-FFF2-40B4-BE49-F238E27FC236}">
                <a16:creationId xmlns:a16="http://schemas.microsoft.com/office/drawing/2014/main" id="{A3938655-78B7-B6B4-A580-A42B0585A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992" y="2466239"/>
            <a:ext cx="298334" cy="55391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B7C5441-34D6-506D-DD38-46527B978AAB}"/>
              </a:ext>
            </a:extLst>
          </p:cNvPr>
          <p:cNvSpPr/>
          <p:nvPr/>
        </p:nvSpPr>
        <p:spPr>
          <a:xfrm rot="19620000">
            <a:off x="1915515" y="3140733"/>
            <a:ext cx="2262551" cy="535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8A7DB96-F9D6-866E-310C-60B9C029BB4F}"/>
              </a:ext>
            </a:extLst>
          </p:cNvPr>
          <p:cNvSpPr/>
          <p:nvPr/>
        </p:nvSpPr>
        <p:spPr>
          <a:xfrm rot="18120000">
            <a:off x="1711932" y="2899897"/>
            <a:ext cx="734969" cy="9949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A99C011-00EC-4922-A942-6A98E45FC1BF}"/>
              </a:ext>
            </a:extLst>
          </p:cNvPr>
          <p:cNvSpPr/>
          <p:nvPr/>
        </p:nvSpPr>
        <p:spPr>
          <a:xfrm rot="16200000">
            <a:off x="2044092" y="2841924"/>
            <a:ext cx="1152760" cy="2434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1AF6D29-A9B6-ED06-3511-AEE5B0590687}"/>
              </a:ext>
            </a:extLst>
          </p:cNvPr>
          <p:cNvSpPr txBox="1"/>
          <p:nvPr/>
        </p:nvSpPr>
        <p:spPr>
          <a:xfrm>
            <a:off x="976088" y="1301633"/>
            <a:ext cx="299854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cs typeface="Arial"/>
              </a:rPr>
              <a:t>Capacity expansion</a:t>
            </a:r>
          </a:p>
          <a:p>
            <a:pPr algn="ctr"/>
            <a:r>
              <a:rPr lang="en-US" sz="1600" b="1">
                <a:cs typeface="Arial"/>
              </a:rPr>
              <a:t>(new assets can be built)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2A4ECF8-D7A3-2063-7E2F-97071D4BEF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01" t="445" r="5296" b="-3776"/>
          <a:stretch/>
        </p:blipFill>
        <p:spPr>
          <a:xfrm rot="20100000">
            <a:off x="1088524" y="2071845"/>
            <a:ext cx="1474415" cy="45937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B937929-07F5-8CF0-FAE1-FC16F4C55C98}"/>
              </a:ext>
            </a:extLst>
          </p:cNvPr>
          <p:cNvSpPr txBox="1"/>
          <p:nvPr/>
        </p:nvSpPr>
        <p:spPr>
          <a:xfrm>
            <a:off x="895465" y="1314857"/>
            <a:ext cx="585627" cy="30777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>
                <a:solidFill>
                  <a:srgbClr val="FFFFFF"/>
                </a:solidFill>
              </a:rPr>
              <a:t>New</a:t>
            </a:r>
            <a:endParaRPr lang="en-US" sz="1400" b="1">
              <a:cs typeface="Arial"/>
            </a:endParaRPr>
          </a:p>
        </p:txBody>
      </p:sp>
      <p:pic>
        <p:nvPicPr>
          <p:cNvPr id="36" name="Picture 35" descr="Viento Granja Turbina - Gráficos vectoriales gratis en Pixabay">
            <a:extLst>
              <a:ext uri="{FF2B5EF4-FFF2-40B4-BE49-F238E27FC236}">
                <a16:creationId xmlns:a16="http://schemas.microsoft.com/office/drawing/2014/main" id="{26EF5C0F-38EF-008D-6D00-F2072A54C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425" y="2427800"/>
            <a:ext cx="182750" cy="354854"/>
          </a:xfrm>
          <a:prstGeom prst="rect">
            <a:avLst/>
          </a:prstGeom>
        </p:spPr>
      </p:pic>
      <p:pic>
        <p:nvPicPr>
          <p:cNvPr id="38" name="Picture 37" descr="Viento Granja Turbina - Gráficos vectoriales gratis en Pixabay">
            <a:extLst>
              <a:ext uri="{FF2B5EF4-FFF2-40B4-BE49-F238E27FC236}">
                <a16:creationId xmlns:a16="http://schemas.microsoft.com/office/drawing/2014/main" id="{CC9DF3DB-79A4-F891-4CAC-C06D8CB50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812" y="2106732"/>
            <a:ext cx="182750" cy="3548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588A1A-E6F8-3287-E913-A6B4003BFEEB}"/>
              </a:ext>
            </a:extLst>
          </p:cNvPr>
          <p:cNvSpPr txBox="1"/>
          <p:nvPr/>
        </p:nvSpPr>
        <p:spPr>
          <a:xfrm>
            <a:off x="1095153" y="3523707"/>
            <a:ext cx="2943278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en-US" sz="1600">
                <a:ea typeface="+mn-lt"/>
                <a:cs typeface="+mn-lt"/>
              </a:rPr>
              <a:t>Add data for 1 year!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cs typeface="Arial" panose="020B0604020202020204"/>
              </a:rPr>
              <a:t>Add investment costs</a:t>
            </a:r>
            <a:endParaRPr lang="en-US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b="1">
                <a:highlight>
                  <a:srgbClr val="FFFF00"/>
                </a:highlight>
                <a:cs typeface="Arial" panose="020B0604020202020204"/>
              </a:rPr>
              <a:t>Add constraints (i.e.CO2)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cs typeface="Arial" panose="020B0604020202020204"/>
              </a:rPr>
              <a:t>Solve</a:t>
            </a:r>
          </a:p>
        </p:txBody>
      </p:sp>
      <p:pic>
        <p:nvPicPr>
          <p:cNvPr id="3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4C526FF-FDCC-EAB9-C9E6-2F4CCC54F2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8763" y="2604046"/>
            <a:ext cx="4249881" cy="114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734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A2CE2-3234-2000-4E61-A93DE728C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/>
                <a:cs typeface="Arial"/>
              </a:rPr>
              <a:t>Planning exercise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08B904-8D2C-131B-2003-54EB97C88DC8}"/>
              </a:ext>
            </a:extLst>
          </p:cNvPr>
          <p:cNvSpPr txBox="1"/>
          <p:nvPr/>
        </p:nvSpPr>
        <p:spPr>
          <a:xfrm>
            <a:off x="581577" y="2001352"/>
            <a:ext cx="3162256" cy="315471"/>
          </a:xfrm>
          <a:prstGeom prst="rect">
            <a:avLst/>
          </a:prstGeom>
          <a:noFill/>
          <a:ln w="57150">
            <a:noFill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1600" b="1" u="sng"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E7940C-9E15-9D66-19ED-05DE24E785B3}"/>
              </a:ext>
            </a:extLst>
          </p:cNvPr>
          <p:cNvSpPr txBox="1"/>
          <p:nvPr/>
        </p:nvSpPr>
        <p:spPr>
          <a:xfrm>
            <a:off x="842333" y="1361340"/>
            <a:ext cx="274319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1200">
              <a:cs typeface="Arial"/>
            </a:endParaRPr>
          </a:p>
        </p:txBody>
      </p:sp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82BFBA1F-5482-C878-3431-8EC79160F8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0" r="18936"/>
          <a:stretch/>
        </p:blipFill>
        <p:spPr>
          <a:xfrm>
            <a:off x="1596811" y="2047180"/>
            <a:ext cx="2023603" cy="2493449"/>
          </a:xfrm>
          <a:prstGeom prst="rect">
            <a:avLst/>
          </a:prstGeom>
          <a:effectLst/>
        </p:spPr>
      </p:pic>
      <p:pic>
        <p:nvPicPr>
          <p:cNvPr id="18" name="Picture 9" descr="Viento Granja Turbina - Gráficos vectoriales gratis en Pixabay">
            <a:extLst>
              <a:ext uri="{FF2B5EF4-FFF2-40B4-BE49-F238E27FC236}">
                <a16:creationId xmlns:a16="http://schemas.microsoft.com/office/drawing/2014/main" id="{02ECED1D-6170-F39C-F03F-E086F76A6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2114" y="2055932"/>
            <a:ext cx="298334" cy="553916"/>
          </a:xfrm>
          <a:prstGeom prst="rect">
            <a:avLst/>
          </a:prstGeom>
        </p:spPr>
      </p:pic>
      <p:pic>
        <p:nvPicPr>
          <p:cNvPr id="20" name="Picture 19" descr="Viento Granja Turbina - Gráficos vectoriales gratis en Pixabay">
            <a:extLst>
              <a:ext uri="{FF2B5EF4-FFF2-40B4-BE49-F238E27FC236}">
                <a16:creationId xmlns:a16="http://schemas.microsoft.com/office/drawing/2014/main" id="{A3938655-78B7-B6B4-A580-A42B0585A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992" y="2466239"/>
            <a:ext cx="298334" cy="55391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B7C5441-34D6-506D-DD38-46527B978AAB}"/>
              </a:ext>
            </a:extLst>
          </p:cNvPr>
          <p:cNvSpPr/>
          <p:nvPr/>
        </p:nvSpPr>
        <p:spPr>
          <a:xfrm rot="19620000">
            <a:off x="1915515" y="3140733"/>
            <a:ext cx="2262551" cy="535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8A7DB96-F9D6-866E-310C-60B9C029BB4F}"/>
              </a:ext>
            </a:extLst>
          </p:cNvPr>
          <p:cNvSpPr/>
          <p:nvPr/>
        </p:nvSpPr>
        <p:spPr>
          <a:xfrm rot="18120000">
            <a:off x="1711932" y="2899897"/>
            <a:ext cx="734969" cy="9949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A99C011-00EC-4922-A942-6A98E45FC1BF}"/>
              </a:ext>
            </a:extLst>
          </p:cNvPr>
          <p:cNvSpPr/>
          <p:nvPr/>
        </p:nvSpPr>
        <p:spPr>
          <a:xfrm rot="16200000">
            <a:off x="2044092" y="2841924"/>
            <a:ext cx="1152760" cy="2434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1AF6D29-A9B6-ED06-3511-AEE5B0590687}"/>
              </a:ext>
            </a:extLst>
          </p:cNvPr>
          <p:cNvSpPr txBox="1"/>
          <p:nvPr/>
        </p:nvSpPr>
        <p:spPr>
          <a:xfrm>
            <a:off x="976088" y="1301633"/>
            <a:ext cx="299854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cs typeface="Arial"/>
              </a:rPr>
              <a:t>Capacity expansion</a:t>
            </a:r>
          </a:p>
          <a:p>
            <a:pPr algn="ctr"/>
            <a:r>
              <a:rPr lang="en-US" sz="1600" b="1">
                <a:cs typeface="Arial"/>
              </a:rPr>
              <a:t>(new assets can be built)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2A4ECF8-D7A3-2063-7E2F-97071D4BEF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01" t="445" r="5296" b="-3776"/>
          <a:stretch/>
        </p:blipFill>
        <p:spPr>
          <a:xfrm rot="20100000">
            <a:off x="1088524" y="2071845"/>
            <a:ext cx="1474415" cy="45937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B937929-07F5-8CF0-FAE1-FC16F4C55C98}"/>
              </a:ext>
            </a:extLst>
          </p:cNvPr>
          <p:cNvSpPr txBox="1"/>
          <p:nvPr/>
        </p:nvSpPr>
        <p:spPr>
          <a:xfrm>
            <a:off x="895465" y="1314857"/>
            <a:ext cx="585627" cy="30777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>
                <a:solidFill>
                  <a:srgbClr val="FFFFFF"/>
                </a:solidFill>
              </a:rPr>
              <a:t>New</a:t>
            </a:r>
            <a:endParaRPr lang="en-US" sz="1400" b="1">
              <a:cs typeface="Arial"/>
            </a:endParaRPr>
          </a:p>
        </p:txBody>
      </p:sp>
      <p:pic>
        <p:nvPicPr>
          <p:cNvPr id="36" name="Picture 35" descr="Viento Granja Turbina - Gráficos vectoriales gratis en Pixabay">
            <a:extLst>
              <a:ext uri="{FF2B5EF4-FFF2-40B4-BE49-F238E27FC236}">
                <a16:creationId xmlns:a16="http://schemas.microsoft.com/office/drawing/2014/main" id="{26EF5C0F-38EF-008D-6D00-F2072A54C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425" y="2427800"/>
            <a:ext cx="182750" cy="354854"/>
          </a:xfrm>
          <a:prstGeom prst="rect">
            <a:avLst/>
          </a:prstGeom>
        </p:spPr>
      </p:pic>
      <p:pic>
        <p:nvPicPr>
          <p:cNvPr id="38" name="Picture 37" descr="Viento Granja Turbina - Gráficos vectoriales gratis en Pixabay">
            <a:extLst>
              <a:ext uri="{FF2B5EF4-FFF2-40B4-BE49-F238E27FC236}">
                <a16:creationId xmlns:a16="http://schemas.microsoft.com/office/drawing/2014/main" id="{CC9DF3DB-79A4-F891-4CAC-C06D8CB50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812" y="2106732"/>
            <a:ext cx="182750" cy="3548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588A1A-E6F8-3287-E913-A6B4003BFEEB}"/>
              </a:ext>
            </a:extLst>
          </p:cNvPr>
          <p:cNvSpPr txBox="1"/>
          <p:nvPr/>
        </p:nvSpPr>
        <p:spPr>
          <a:xfrm>
            <a:off x="1095153" y="3523707"/>
            <a:ext cx="2943278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en-US" sz="1600">
                <a:ea typeface="+mn-lt"/>
                <a:cs typeface="+mn-lt"/>
              </a:rPr>
              <a:t>Add data for 1 year!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cs typeface="Arial" panose="020B0604020202020204"/>
              </a:rPr>
              <a:t>Add investment costs</a:t>
            </a:r>
            <a:endParaRPr lang="en-US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cs typeface="Arial" panose="020B0604020202020204"/>
              </a:rPr>
              <a:t>Add constraints (i.e.CO2)</a:t>
            </a:r>
          </a:p>
          <a:p>
            <a:pPr marL="285750" indent="-285750">
              <a:buFont typeface="Arial"/>
              <a:buChar char="•"/>
            </a:pPr>
            <a:r>
              <a:rPr lang="en-US" sz="1600" b="1">
                <a:highlight>
                  <a:srgbClr val="FFFF00"/>
                </a:highlight>
                <a:cs typeface="Arial" panose="020B0604020202020204"/>
              </a:rPr>
              <a:t>Solve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2CE71D23-4985-6838-B511-0D02F8C590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6310" y="2511309"/>
            <a:ext cx="4925290" cy="109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5656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A2CE2-3234-2000-4E61-A93DE728C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/>
                <a:cs typeface="Arial"/>
              </a:rPr>
              <a:t>Planning exercise</a:t>
            </a:r>
            <a:endParaRPr lang="en-US"/>
          </a:p>
        </p:txBody>
      </p:sp>
      <p:pic>
        <p:nvPicPr>
          <p:cNvPr id="3" name="Picture 5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F2A4455E-AFAD-762D-18FF-E783FB258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263" y="1018232"/>
            <a:ext cx="3072245" cy="40248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094812-8F7E-2B0C-06E9-6D30322BC902}"/>
              </a:ext>
            </a:extLst>
          </p:cNvPr>
          <p:cNvSpPr txBox="1"/>
          <p:nvPr/>
        </p:nvSpPr>
        <p:spPr>
          <a:xfrm rot="-5400000">
            <a:off x="-972208" y="2851611"/>
            <a:ext cx="299854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cs typeface="Arial"/>
              </a:rPr>
              <a:t>ORIGINAL</a:t>
            </a:r>
            <a:endParaRPr lang="en-US"/>
          </a:p>
        </p:txBody>
      </p:sp>
      <p:pic>
        <p:nvPicPr>
          <p:cNvPr id="10" name="Picture 11" descr="Chart, radar chart&#10;&#10;Description automatically generated">
            <a:extLst>
              <a:ext uri="{FF2B5EF4-FFF2-40B4-BE49-F238E27FC236}">
                <a16:creationId xmlns:a16="http://schemas.microsoft.com/office/drawing/2014/main" id="{C7B0FBFD-B5FD-539C-B99A-F176185D4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286" y="993389"/>
            <a:ext cx="2985654" cy="40486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3D03A0A-37B4-3DB1-2163-502F5A48A13D}"/>
              </a:ext>
            </a:extLst>
          </p:cNvPr>
          <p:cNvSpPr txBox="1"/>
          <p:nvPr/>
        </p:nvSpPr>
        <p:spPr>
          <a:xfrm rot="-5400000">
            <a:off x="2811815" y="2842951"/>
            <a:ext cx="299854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cs typeface="Arial"/>
              </a:rPr>
              <a:t>NO EXPANSION BUT LOPF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A5DAAD-30B1-0D2B-D8DA-C8CCBC194115}"/>
              </a:ext>
            </a:extLst>
          </p:cNvPr>
          <p:cNvSpPr txBox="1"/>
          <p:nvPr/>
        </p:nvSpPr>
        <p:spPr>
          <a:xfrm>
            <a:off x="5720195" y="2395104"/>
            <a:ext cx="298565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cs typeface="Arial"/>
              </a:rPr>
              <a:t>FAILS. </a:t>
            </a:r>
            <a:r>
              <a:rPr lang="en-US" sz="1600">
                <a:cs typeface="Arial"/>
              </a:rPr>
              <a:t>SYSTEM NOT STABLE. SUPPLY DOES NOT MATCH DEMAND.</a:t>
            </a:r>
          </a:p>
        </p:txBody>
      </p:sp>
    </p:spTree>
    <p:extLst>
      <p:ext uri="{BB962C8B-B14F-4D97-AF65-F5344CB8AC3E}">
        <p14:creationId xmlns:p14="http://schemas.microsoft.com/office/powerpoint/2010/main" val="34173781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A2CE2-3234-2000-4E61-A93DE728C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/>
                <a:cs typeface="Arial"/>
              </a:rPr>
              <a:t>Planning exercise</a:t>
            </a:r>
            <a:endParaRPr lang="en-US"/>
          </a:p>
        </p:txBody>
      </p:sp>
      <p:pic>
        <p:nvPicPr>
          <p:cNvPr id="3" name="Picture 5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F2A4455E-AFAD-762D-18FF-E783FB258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263" y="1018232"/>
            <a:ext cx="3072245" cy="40248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094812-8F7E-2B0C-06E9-6D30322BC902}"/>
              </a:ext>
            </a:extLst>
          </p:cNvPr>
          <p:cNvSpPr txBox="1"/>
          <p:nvPr/>
        </p:nvSpPr>
        <p:spPr>
          <a:xfrm rot="-5400000">
            <a:off x="-972208" y="2851611"/>
            <a:ext cx="299854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cs typeface="Arial"/>
              </a:rPr>
              <a:t>ORIGINAL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D03A0A-37B4-3DB1-2163-502F5A48A13D}"/>
              </a:ext>
            </a:extLst>
          </p:cNvPr>
          <p:cNvSpPr txBox="1"/>
          <p:nvPr/>
        </p:nvSpPr>
        <p:spPr>
          <a:xfrm rot="16200000">
            <a:off x="2803156" y="2851610"/>
            <a:ext cx="299854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cs typeface="Arial"/>
              </a:rPr>
              <a:t>LINE EXPANSION</a:t>
            </a:r>
            <a:endParaRPr lang="en-US"/>
          </a:p>
        </p:txBody>
      </p:sp>
      <p:pic>
        <p:nvPicPr>
          <p:cNvPr id="4" name="Picture 4" descr="Chart, radar chart&#10;&#10;Description automatically generated">
            <a:extLst>
              <a:ext uri="{FF2B5EF4-FFF2-40B4-BE49-F238E27FC236}">
                <a16:creationId xmlns:a16="http://schemas.microsoft.com/office/drawing/2014/main" id="{401DA8D1-464D-20AA-3F6B-8DA71C96A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559" y="1051233"/>
            <a:ext cx="3011631" cy="3976217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D9835C10-9A92-6125-1339-B929904B7F14}"/>
              </a:ext>
            </a:extLst>
          </p:cNvPr>
          <p:cNvSpPr/>
          <p:nvPr/>
        </p:nvSpPr>
        <p:spPr>
          <a:xfrm rot="12180000">
            <a:off x="7069423" y="2955890"/>
            <a:ext cx="565658" cy="46875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9EDB6F-1F40-FEA7-9863-BCF1438C9E84}"/>
              </a:ext>
            </a:extLst>
          </p:cNvPr>
          <p:cNvSpPr txBox="1"/>
          <p:nvPr/>
        </p:nvSpPr>
        <p:spPr>
          <a:xfrm>
            <a:off x="6760360" y="3111382"/>
            <a:ext cx="299854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cs typeface="Arial"/>
              </a:rPr>
              <a:t>Bottleneck</a:t>
            </a:r>
            <a:endParaRPr lang="en-US">
              <a:cs typeface="Arial"/>
            </a:endParaRPr>
          </a:p>
          <a:p>
            <a:pPr algn="ctr"/>
            <a:r>
              <a:rPr lang="en-US" sz="1600" b="1">
                <a:cs typeface="Arial"/>
              </a:rPr>
              <a:t>~1.5x expansion</a:t>
            </a:r>
          </a:p>
        </p:txBody>
      </p:sp>
    </p:spTree>
    <p:extLst>
      <p:ext uri="{BB962C8B-B14F-4D97-AF65-F5344CB8AC3E}">
        <p14:creationId xmlns:p14="http://schemas.microsoft.com/office/powerpoint/2010/main" val="13777380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A2CE2-3234-2000-4E61-A93DE728C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/>
                <a:cs typeface="Arial"/>
              </a:rPr>
              <a:t>Planning exercise</a:t>
            </a:r>
            <a:endParaRPr lang="en-US"/>
          </a:p>
        </p:txBody>
      </p:sp>
      <p:pic>
        <p:nvPicPr>
          <p:cNvPr id="3" name="Picture 5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F2A4455E-AFAD-762D-18FF-E783FB258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263" y="1018232"/>
            <a:ext cx="3072245" cy="40248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094812-8F7E-2B0C-06E9-6D30322BC902}"/>
              </a:ext>
            </a:extLst>
          </p:cNvPr>
          <p:cNvSpPr txBox="1"/>
          <p:nvPr/>
        </p:nvSpPr>
        <p:spPr>
          <a:xfrm rot="-5400000">
            <a:off x="-972208" y="2851611"/>
            <a:ext cx="299854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cs typeface="Arial"/>
              </a:rPr>
              <a:t>ORIGINAL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D03A0A-37B4-3DB1-2163-502F5A48A13D}"/>
              </a:ext>
            </a:extLst>
          </p:cNvPr>
          <p:cNvSpPr txBox="1"/>
          <p:nvPr/>
        </p:nvSpPr>
        <p:spPr>
          <a:xfrm rot="16200000">
            <a:off x="2803156" y="2851610"/>
            <a:ext cx="299854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cs typeface="Arial"/>
              </a:rPr>
              <a:t>LINE + GEN. EXPANSION</a:t>
            </a:r>
            <a:endParaRPr lang="en-US"/>
          </a:p>
        </p:txBody>
      </p:sp>
      <p:pic>
        <p:nvPicPr>
          <p:cNvPr id="7" name="Picture 7" descr="Chart, radar chart&#10;&#10;Description automatically generated">
            <a:extLst>
              <a:ext uri="{FF2B5EF4-FFF2-40B4-BE49-F238E27FC236}">
                <a16:creationId xmlns:a16="http://schemas.microsoft.com/office/drawing/2014/main" id="{137C34C7-C20B-916D-8FCB-9A06FA694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5195" y="973300"/>
            <a:ext cx="3098222" cy="40974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9EDB6F-1F40-FEA7-9863-BCF1438C9E84}"/>
              </a:ext>
            </a:extLst>
          </p:cNvPr>
          <p:cNvSpPr txBox="1"/>
          <p:nvPr/>
        </p:nvSpPr>
        <p:spPr>
          <a:xfrm>
            <a:off x="6828692" y="2984508"/>
            <a:ext cx="2184783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cs typeface="Arial"/>
              </a:rPr>
              <a:t>Solar PV</a:t>
            </a:r>
          </a:p>
          <a:p>
            <a:pPr algn="ctr"/>
            <a:r>
              <a:rPr lang="en-US" sz="1600" b="1">
                <a:cs typeface="Arial"/>
              </a:rPr>
              <a:t>replaces CCG.</a:t>
            </a:r>
          </a:p>
          <a:p>
            <a:pPr algn="ctr"/>
            <a:r>
              <a:rPr lang="en-US" sz="1600" b="1">
                <a:cs typeface="Arial"/>
              </a:rPr>
              <a:t>Enough flexibility available.</a:t>
            </a:r>
          </a:p>
        </p:txBody>
      </p:sp>
    </p:spTree>
    <p:extLst>
      <p:ext uri="{BB962C8B-B14F-4D97-AF65-F5344CB8AC3E}">
        <p14:creationId xmlns:p14="http://schemas.microsoft.com/office/powerpoint/2010/main" val="38446152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A2CE2-3234-2000-4E61-A93DE728C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/>
                <a:cs typeface="Arial"/>
              </a:rPr>
              <a:t>Planning exercise</a:t>
            </a:r>
            <a:endParaRPr lang="en-US"/>
          </a:p>
        </p:txBody>
      </p:sp>
      <p:pic>
        <p:nvPicPr>
          <p:cNvPr id="3" name="Picture 5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F2A4455E-AFAD-762D-18FF-E783FB258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263" y="1018232"/>
            <a:ext cx="3072245" cy="40248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094812-8F7E-2B0C-06E9-6D30322BC902}"/>
              </a:ext>
            </a:extLst>
          </p:cNvPr>
          <p:cNvSpPr txBox="1"/>
          <p:nvPr/>
        </p:nvSpPr>
        <p:spPr>
          <a:xfrm rot="-5400000">
            <a:off x="-972208" y="2851611"/>
            <a:ext cx="299854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cs typeface="Arial"/>
              </a:rPr>
              <a:t>ORIGINAL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D03A0A-37B4-3DB1-2163-502F5A48A13D}"/>
              </a:ext>
            </a:extLst>
          </p:cNvPr>
          <p:cNvSpPr txBox="1"/>
          <p:nvPr/>
        </p:nvSpPr>
        <p:spPr>
          <a:xfrm rot="16200000">
            <a:off x="2803156" y="2728500"/>
            <a:ext cx="299854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cs typeface="Arial"/>
              </a:rPr>
              <a:t>LINE + GEN. EXPANSION + </a:t>
            </a:r>
            <a:endParaRPr lang="en-US">
              <a:cs typeface="Arial"/>
            </a:endParaRPr>
          </a:p>
          <a:p>
            <a:pPr algn="ctr"/>
            <a:r>
              <a:rPr lang="en-US" sz="1600" b="1">
                <a:cs typeface="Arial"/>
              </a:rPr>
              <a:t>zero emission + 1.5x load</a:t>
            </a:r>
            <a:endParaRPr lang="en-US">
              <a:cs typeface="Arial"/>
            </a:endParaRPr>
          </a:p>
        </p:txBody>
      </p:sp>
      <p:pic>
        <p:nvPicPr>
          <p:cNvPr id="4" name="Picture 4" descr="Chart&#10;&#10;Description automatically generated">
            <a:extLst>
              <a:ext uri="{FF2B5EF4-FFF2-40B4-BE49-F238E27FC236}">
                <a16:creationId xmlns:a16="http://schemas.microsoft.com/office/drawing/2014/main" id="{18924811-176B-39B2-455D-ED853E49B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4448" y="1017679"/>
            <a:ext cx="3252580" cy="40772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8591D9-0C48-34DB-62B7-C427FF209A71}"/>
              </a:ext>
            </a:extLst>
          </p:cNvPr>
          <p:cNvSpPr txBox="1"/>
          <p:nvPr/>
        </p:nvSpPr>
        <p:spPr>
          <a:xfrm>
            <a:off x="7182773" y="3201926"/>
            <a:ext cx="170646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>
                <a:cs typeface="Arial"/>
              </a:rPr>
              <a:t>South = Main supply region</a:t>
            </a:r>
          </a:p>
        </p:txBody>
      </p:sp>
    </p:spTree>
    <p:extLst>
      <p:ext uri="{BB962C8B-B14F-4D97-AF65-F5344CB8AC3E}">
        <p14:creationId xmlns:p14="http://schemas.microsoft.com/office/powerpoint/2010/main" val="1575684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C4498D-D20A-8E45-AEE8-912531C673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7454" y="1286135"/>
            <a:ext cx="4165392" cy="1288620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G-PST and LF Energy Overview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461C22-D03A-8740-BC43-C7793BBA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8634" y="2987073"/>
            <a:ext cx="4839816" cy="110155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>
                <a:latin typeface="Arial"/>
                <a:cs typeface="Arial"/>
              </a:rPr>
              <a:t>Juha </a:t>
            </a:r>
            <a:r>
              <a:rPr lang="en-US" b="1" err="1">
                <a:latin typeface="Arial"/>
                <a:cs typeface="Arial"/>
              </a:rPr>
              <a:t>Kiviluoma</a:t>
            </a:r>
            <a:endParaRPr lang="en-US" err="1">
              <a:latin typeface="Arial"/>
              <a:cs typeface="Arial"/>
            </a:endParaRPr>
          </a:p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G-PST Pillar 5 Lead, </a:t>
            </a:r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VTT Finland</a:t>
            </a:r>
            <a:endParaRPr lang="en-US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b="1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-US" b="1">
                <a:latin typeface="Arial"/>
                <a:cs typeface="Arial"/>
              </a:rPr>
              <a:t>Benoît Jeanson</a:t>
            </a:r>
          </a:p>
          <a:p>
            <a:pPr>
              <a:spcBef>
                <a:spcPts val="0"/>
              </a:spcBef>
            </a:pPr>
            <a:r>
              <a:rPr lang="en-US">
                <a:latin typeface="Arial"/>
                <a:cs typeface="Arial"/>
              </a:rPr>
              <a:t>Enterprise Architect, Open-Source Program Office of RTE (French TSO), </a:t>
            </a:r>
            <a:r>
              <a:rPr lang="en-US" b="1">
                <a:latin typeface="Arial"/>
                <a:cs typeface="Arial"/>
              </a:rPr>
              <a:t>RTE France</a:t>
            </a:r>
            <a:endParaRPr lang="en-US">
              <a:latin typeface="Arial"/>
              <a:cs typeface="Arial"/>
            </a:endParaRP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8159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83A2BB-D5A6-B539-D861-CB9BCCFFC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smtClean="0"/>
              <a:t>30</a:t>
            </a:fld>
            <a:endParaRPr lang="it-IT" noProof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8BA282-FBBD-4D2D-AEB9-D6AA16CCAC60}"/>
              </a:ext>
            </a:extLst>
          </p:cNvPr>
          <p:cNvSpPr txBox="1"/>
          <p:nvPr/>
        </p:nvSpPr>
        <p:spPr>
          <a:xfrm>
            <a:off x="143370" y="526196"/>
            <a:ext cx="8813479" cy="900246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algn="ctr"/>
            <a:r>
              <a:rPr lang="en-GB" sz="2700" b="1">
                <a:solidFill>
                  <a:schemeClr val="bg1"/>
                </a:solidFill>
                <a:ea typeface="+mn-lt"/>
                <a:cs typeface="+mn-lt"/>
              </a:rPr>
              <a:t>BUILDING A MODEL TAKES TIME...</a:t>
            </a:r>
          </a:p>
          <a:p>
            <a:pPr algn="ctr"/>
            <a:r>
              <a:rPr lang="en-GB" sz="2700" b="1">
                <a:solidFill>
                  <a:schemeClr val="bg1"/>
                </a:solidFill>
              </a:rPr>
              <a:t>VALIDATING AND MAINTAINING IT DOES, TOO...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157C83C6-7CEB-2B51-8690-1DD0B29135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165" b="-2564"/>
          <a:stretch/>
        </p:blipFill>
        <p:spPr>
          <a:xfrm>
            <a:off x="4491038" y="4602956"/>
            <a:ext cx="161292" cy="17630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3979314-E9B0-9C67-FCED-7F7BE8BB938A}"/>
              </a:ext>
            </a:extLst>
          </p:cNvPr>
          <p:cNvGrpSpPr/>
          <p:nvPr/>
        </p:nvGrpSpPr>
        <p:grpSpPr>
          <a:xfrm>
            <a:off x="7702167" y="31017"/>
            <a:ext cx="1547871" cy="530122"/>
            <a:chOff x="11839460" y="830899"/>
            <a:chExt cx="2596309" cy="89044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2974E34-ED38-D8CF-A7F5-D017886B539C}"/>
                </a:ext>
              </a:extLst>
            </p:cNvPr>
            <p:cNvSpPr/>
            <p:nvPr/>
          </p:nvSpPr>
          <p:spPr>
            <a:xfrm>
              <a:off x="11909233" y="860234"/>
              <a:ext cx="2276819" cy="8538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rtl="0">
                <a:defRPr lang="it-it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350"/>
            </a:p>
          </p:txBody>
        </p:sp>
        <p:pic>
          <p:nvPicPr>
            <p:cNvPr id="14" name="Picture 13" descr="Logo&#10;&#10;Description automatically generated">
              <a:extLst>
                <a:ext uri="{FF2B5EF4-FFF2-40B4-BE49-F238E27FC236}">
                  <a16:creationId xmlns:a16="http://schemas.microsoft.com/office/drawing/2014/main" id="{1982245E-3838-1D15-EEA3-EE844D900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39460" y="830899"/>
              <a:ext cx="2596309" cy="890443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4" name="Picture 5">
            <a:extLst>
              <a:ext uri="{FF2B5EF4-FFF2-40B4-BE49-F238E27FC236}">
                <a16:creationId xmlns:a16="http://schemas.microsoft.com/office/drawing/2014/main" id="{5CB890C2-586E-4240-CD76-3F87C0B98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701" y="1457430"/>
            <a:ext cx="4800599" cy="28763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C95407-1C19-8429-3044-1379954FF9D1}"/>
              </a:ext>
            </a:extLst>
          </p:cNvPr>
          <p:cNvSpPr txBox="1"/>
          <p:nvPr/>
        </p:nvSpPr>
        <p:spPr>
          <a:xfrm>
            <a:off x="1756611" y="4364539"/>
            <a:ext cx="5630779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900">
                <a:solidFill>
                  <a:schemeClr val="bg1"/>
                </a:solidFill>
              </a:rPr>
              <a:t>Photo by </a:t>
            </a:r>
            <a:r>
              <a:rPr lang="en-GB" sz="900">
                <a:ea typeface="+mn-lt"/>
                <a:cs typeface="+mn-lt"/>
                <a:hlinkClick r:id="rId5"/>
              </a:rPr>
              <a:t>christopher lemercier </a:t>
            </a:r>
            <a:r>
              <a:rPr lang="en-GB" sz="900">
                <a:solidFill>
                  <a:schemeClr val="bg1"/>
                </a:solidFill>
                <a:ea typeface="+mn-lt"/>
                <a:cs typeface="+mn-lt"/>
              </a:rPr>
              <a:t>https://unsplash.com/photos/12yvdCiLaVE</a:t>
            </a:r>
            <a:endParaRPr lang="en-US" sz="9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1217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47642DE7-BB4E-E335-E691-E10FCDFC7D24}"/>
              </a:ext>
            </a:extLst>
          </p:cNvPr>
          <p:cNvSpPr txBox="1">
            <a:spLocks/>
          </p:cNvSpPr>
          <p:nvPr/>
        </p:nvSpPr>
        <p:spPr>
          <a:xfrm>
            <a:off x="-49897" y="654627"/>
            <a:ext cx="8761808" cy="45200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lIns="365760" tIns="365760" rIns="365760" bIns="64008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1B58B8-D1AB-412B-B448-821AE80A9BC8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5486725" y="-2805545"/>
            <a:ext cx="5917298" cy="2571750"/>
          </a:xfrm>
        </p:spPr>
        <p:txBody>
          <a:bodyPr vert="horz" lIns="365760" tIns="365760" rIns="365760" bIns="64008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Official website:</a:t>
            </a:r>
          </a:p>
          <a:p>
            <a:r>
              <a:rPr lang="en-US">
                <a:latin typeface="Arial"/>
                <a:cs typeface="Arial"/>
                <a:hlinkClick r:id="rId3"/>
              </a:rPr>
              <a:t>https://pypsa.org/</a:t>
            </a:r>
          </a:p>
          <a:p>
            <a:r>
              <a:rPr lang="en-US">
                <a:latin typeface="Arial"/>
                <a:cs typeface="Arial"/>
              </a:rPr>
              <a:t>GitHub repository:</a:t>
            </a:r>
          </a:p>
          <a:p>
            <a:r>
              <a:rPr lang="en-US">
                <a:latin typeface="Arial"/>
                <a:cs typeface="Arial"/>
                <a:hlinkClick r:id="rId4"/>
              </a:rPr>
              <a:t>https://github.com/PyPSA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Documentation:</a:t>
            </a:r>
          </a:p>
          <a:p>
            <a:r>
              <a:rPr lang="en-US">
                <a:latin typeface="Arial"/>
                <a:cs typeface="Arial"/>
                <a:hlinkClick r:id="rId5"/>
              </a:rPr>
              <a:t>https://pypsa.readthedocs.io/en/latest/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25C02D-3362-5442-B122-AE7385CD1026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-52061" y="-28359"/>
            <a:ext cx="9192370" cy="816986"/>
          </a:xfrm>
          <a:solidFill>
            <a:schemeClr val="accent1"/>
          </a:solidFill>
        </p:spPr>
        <p:txBody>
          <a:bodyPr vert="horz" lIns="0" tIns="0" rIns="0" bIns="0" rtlCol="0" anchor="t">
            <a:noAutofit/>
          </a:bodyPr>
          <a:lstStyle/>
          <a:p>
            <a:pPr algn="ctr">
              <a:lnSpc>
                <a:spcPct val="200000"/>
              </a:lnSpc>
            </a:pPr>
            <a:r>
              <a:rPr lang="en-US" err="1">
                <a:latin typeface="Arial"/>
                <a:cs typeface="Arial"/>
              </a:rPr>
              <a:t>PyPSA</a:t>
            </a:r>
            <a:r>
              <a:rPr lang="en-US">
                <a:latin typeface="Arial"/>
                <a:cs typeface="Arial"/>
              </a:rPr>
              <a:t> is a framework. We build tools on top.</a:t>
            </a:r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C524E96-0536-518E-03A9-97B3CD9FE7AE}"/>
              </a:ext>
            </a:extLst>
          </p:cNvPr>
          <p:cNvGrpSpPr/>
          <p:nvPr/>
        </p:nvGrpSpPr>
        <p:grpSpPr>
          <a:xfrm>
            <a:off x="734464" y="827324"/>
            <a:ext cx="7675485" cy="4194735"/>
            <a:chOff x="294339" y="605052"/>
            <a:chExt cx="11098718" cy="6060023"/>
          </a:xfrm>
        </p:grpSpPr>
        <p:pic>
          <p:nvPicPr>
            <p:cNvPr id="23" name="Picture 22" descr="Logo&#10;&#10;Description automatically generated">
              <a:extLst>
                <a:ext uri="{FF2B5EF4-FFF2-40B4-BE49-F238E27FC236}">
                  <a16:creationId xmlns:a16="http://schemas.microsoft.com/office/drawing/2014/main" id="{483BDF9F-0F02-BB87-EF6D-8F222E44EC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659" r="9605" b="822"/>
            <a:stretch/>
          </p:blipFill>
          <p:spPr>
            <a:xfrm>
              <a:off x="7995699" y="605052"/>
              <a:ext cx="2607804" cy="102741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6" descr="A picture containing text, porcelain&#10;&#10;Description automatically generated">
              <a:extLst>
                <a:ext uri="{FF2B5EF4-FFF2-40B4-BE49-F238E27FC236}">
                  <a16:creationId xmlns:a16="http://schemas.microsoft.com/office/drawing/2014/main" id="{91881C3F-7F01-46F9-5CA6-CB5E94DD9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98624" y="4272570"/>
              <a:ext cx="1828886" cy="2374791"/>
            </a:xfrm>
            <a:prstGeom prst="rect">
              <a:avLst/>
            </a:prstGeom>
          </p:spPr>
        </p:pic>
        <p:pic>
          <p:nvPicPr>
            <p:cNvPr id="25" name="Picture 9" descr="Map&#10;&#10;Description automatically generated">
              <a:extLst>
                <a:ext uri="{FF2B5EF4-FFF2-40B4-BE49-F238E27FC236}">
                  <a16:creationId xmlns:a16="http://schemas.microsoft.com/office/drawing/2014/main" id="{7693BF75-EF3F-8557-119E-38447CD2E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90838" y="1599657"/>
              <a:ext cx="1839399" cy="2432726"/>
            </a:xfrm>
            <a:prstGeom prst="rect">
              <a:avLst/>
            </a:prstGeom>
          </p:spPr>
        </p:pic>
        <p:pic>
          <p:nvPicPr>
            <p:cNvPr id="26" name="Picture 12" descr="A picture containing text, plant&#10;&#10;Description automatically generated">
              <a:extLst>
                <a:ext uri="{FF2B5EF4-FFF2-40B4-BE49-F238E27FC236}">
                  <a16:creationId xmlns:a16="http://schemas.microsoft.com/office/drawing/2014/main" id="{D3B87683-3B75-6235-A612-CBD350583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4339" y="1472657"/>
              <a:ext cx="1834464" cy="2698424"/>
            </a:xfrm>
            <a:prstGeom prst="rect">
              <a:avLst/>
            </a:prstGeom>
          </p:spPr>
        </p:pic>
        <p:pic>
          <p:nvPicPr>
            <p:cNvPr id="27" name="Picture 14" descr="Diagram&#10;&#10;Description automatically generated">
              <a:extLst>
                <a:ext uri="{FF2B5EF4-FFF2-40B4-BE49-F238E27FC236}">
                  <a16:creationId xmlns:a16="http://schemas.microsoft.com/office/drawing/2014/main" id="{8D3E56CF-D2E6-79EB-DEC9-72E0F362D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87337" y="1547702"/>
              <a:ext cx="1835322" cy="2545902"/>
            </a:xfrm>
            <a:prstGeom prst="rect">
              <a:avLst/>
            </a:prstGeom>
          </p:spPr>
        </p:pic>
        <p:pic>
          <p:nvPicPr>
            <p:cNvPr id="28" name="Picture 15" descr="Map&#10;&#10;Description automatically generated">
              <a:extLst>
                <a:ext uri="{FF2B5EF4-FFF2-40B4-BE49-F238E27FC236}">
                  <a16:creationId xmlns:a16="http://schemas.microsoft.com/office/drawing/2014/main" id="{DB817D46-0435-992C-F0BF-080385739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9487" y="4329713"/>
              <a:ext cx="1826742" cy="2251930"/>
            </a:xfrm>
            <a:prstGeom prst="rect">
              <a:avLst/>
            </a:prstGeom>
          </p:spPr>
        </p:pic>
        <p:pic>
          <p:nvPicPr>
            <p:cNvPr id="29" name="Picture 16" descr="Chart, pie chart&#10;&#10;Description automatically generated">
              <a:extLst>
                <a:ext uri="{FF2B5EF4-FFF2-40B4-BE49-F238E27FC236}">
                  <a16:creationId xmlns:a16="http://schemas.microsoft.com/office/drawing/2014/main" id="{FD748B0E-3A64-845F-69CE-EF8671A0F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497762" y="4266015"/>
              <a:ext cx="1834249" cy="2399060"/>
            </a:xfrm>
            <a:prstGeom prst="rect">
              <a:avLst/>
            </a:prstGeom>
          </p:spPr>
        </p:pic>
        <p:pic>
          <p:nvPicPr>
            <p:cNvPr id="30" name="Picture 20" descr="Chart, line chart, histogram&#10;&#10;Description automatically generated">
              <a:extLst>
                <a:ext uri="{FF2B5EF4-FFF2-40B4-BE49-F238E27FC236}">
                  <a16:creationId xmlns:a16="http://schemas.microsoft.com/office/drawing/2014/main" id="{92099EBA-6E5E-AD20-2C95-C05C79EBF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573492" y="4164817"/>
              <a:ext cx="1819565" cy="2396092"/>
            </a:xfrm>
            <a:prstGeom prst="rect">
              <a:avLst/>
            </a:prstGeom>
          </p:spPr>
        </p:pic>
        <p:pic>
          <p:nvPicPr>
            <p:cNvPr id="31" name="Picture 2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A9BBB990-2CEC-9698-2CD6-F1EF23B015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4494" r="6074" b="678"/>
            <a:stretch/>
          </p:blipFill>
          <p:spPr>
            <a:xfrm>
              <a:off x="7462809" y="4106099"/>
              <a:ext cx="1829852" cy="2525106"/>
            </a:xfrm>
            <a:prstGeom prst="rect">
              <a:avLst/>
            </a:prstGeom>
          </p:spPr>
        </p:pic>
        <p:pic>
          <p:nvPicPr>
            <p:cNvPr id="32" name="Picture 31" descr="Map&#10;&#10;Description automatically generated">
              <a:extLst>
                <a:ext uri="{FF2B5EF4-FFF2-40B4-BE49-F238E27FC236}">
                  <a16:creationId xmlns:a16="http://schemas.microsoft.com/office/drawing/2014/main" id="{856DA4EC-4BA1-2E7E-6EBE-D81AFE8AE9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r="2584" b="-1075"/>
            <a:stretch/>
          </p:blipFill>
          <p:spPr>
            <a:xfrm>
              <a:off x="9534699" y="1755521"/>
              <a:ext cx="1829586" cy="2174992"/>
            </a:xfrm>
            <a:prstGeom prst="rect">
              <a:avLst/>
            </a:prstGeom>
          </p:spPr>
        </p:pic>
        <p:pic>
          <p:nvPicPr>
            <p:cNvPr id="33" name="Picture 68" descr="Map&#10;&#10;Description automatically generated">
              <a:extLst>
                <a:ext uri="{FF2B5EF4-FFF2-40B4-BE49-F238E27FC236}">
                  <a16:creationId xmlns:a16="http://schemas.microsoft.com/office/drawing/2014/main" id="{07E15D54-9E9D-F89A-0A41-9DE7BCA5E7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-146" r="2030" b="450"/>
            <a:stretch/>
          </p:blipFill>
          <p:spPr>
            <a:xfrm>
              <a:off x="7449746" y="1807475"/>
              <a:ext cx="1822759" cy="2075192"/>
            </a:xfrm>
            <a:prstGeom prst="rect">
              <a:avLst/>
            </a:prstGeom>
          </p:spPr>
        </p:pic>
        <p:pic>
          <p:nvPicPr>
            <p:cNvPr id="34" name="Picture 70" descr="Logo&#10;&#10;Description automatically generated">
              <a:extLst>
                <a:ext uri="{FF2B5EF4-FFF2-40B4-BE49-F238E27FC236}">
                  <a16:creationId xmlns:a16="http://schemas.microsoft.com/office/drawing/2014/main" id="{61794B63-0FB2-A5B1-FD32-D6055603B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011218" y="712228"/>
              <a:ext cx="2743200" cy="722998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397F34A8-27FE-E504-19A2-E717B4CC8F2B}"/>
              </a:ext>
            </a:extLst>
          </p:cNvPr>
          <p:cNvSpPr txBox="1"/>
          <p:nvPr/>
        </p:nvSpPr>
        <p:spPr>
          <a:xfrm rot="9480000" flipV="1">
            <a:off x="22647" y="1414479"/>
            <a:ext cx="1424308" cy="3000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500" b="1" u="sng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Calibri"/>
                <a:cs typeface="Calibri"/>
              </a:rPr>
              <a:t>FRAMEWORK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7DAC23E-1206-68FF-D49E-AA20FD10ECDB}"/>
              </a:ext>
            </a:extLst>
          </p:cNvPr>
          <p:cNvSpPr txBox="1"/>
          <p:nvPr/>
        </p:nvSpPr>
        <p:spPr>
          <a:xfrm rot="9480000" flipV="1">
            <a:off x="1859094" y="1437029"/>
            <a:ext cx="852808" cy="3000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500" b="1" u="sng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Calibri"/>
                <a:cs typeface="Calibri"/>
              </a:rPr>
              <a:t>MODEL</a:t>
            </a:r>
            <a:endParaRPr lang="en-US" sz="105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499E459-43FC-EFDC-4D0F-C8384C4D4F92}"/>
              </a:ext>
            </a:extLst>
          </p:cNvPr>
          <p:cNvSpPr txBox="1"/>
          <p:nvPr/>
        </p:nvSpPr>
        <p:spPr>
          <a:xfrm rot="9600000" flipV="1">
            <a:off x="3317155" y="1416498"/>
            <a:ext cx="786635" cy="3000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500" b="1" u="sng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Calibri"/>
                <a:cs typeface="Calibri"/>
              </a:rPr>
              <a:t>MODEL</a:t>
            </a:r>
            <a:endParaRPr lang="en-US" sz="105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AD5008F-7F07-45DD-9C42-C5E3A853A13F}"/>
              </a:ext>
            </a:extLst>
          </p:cNvPr>
          <p:cNvSpPr txBox="1"/>
          <p:nvPr/>
        </p:nvSpPr>
        <p:spPr>
          <a:xfrm rot="20100000">
            <a:off x="328971" y="3334908"/>
            <a:ext cx="720461" cy="3000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500" b="1" u="sng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Calibri"/>
                <a:cs typeface="Calibri"/>
              </a:rPr>
              <a:t>DATA</a:t>
            </a:r>
            <a:endParaRPr lang="en-US" sz="105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978B047-BD26-8208-8A27-E998B965EB3F}"/>
              </a:ext>
            </a:extLst>
          </p:cNvPr>
          <p:cNvSpPr txBox="1"/>
          <p:nvPr/>
        </p:nvSpPr>
        <p:spPr>
          <a:xfrm rot="9600000" flipV="1">
            <a:off x="6979320" y="1498504"/>
            <a:ext cx="738508" cy="3000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500" b="1" u="sng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Calibri"/>
                <a:cs typeface="Calibri"/>
              </a:rPr>
              <a:t>MODEL</a:t>
            </a:r>
            <a:endParaRPr lang="en-US" sz="105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B38EB61-6E28-E9F2-3E58-48E7210315B9}"/>
              </a:ext>
            </a:extLst>
          </p:cNvPr>
          <p:cNvSpPr txBox="1"/>
          <p:nvPr/>
        </p:nvSpPr>
        <p:spPr>
          <a:xfrm rot="9600000" flipV="1">
            <a:off x="5508717" y="1553116"/>
            <a:ext cx="846792" cy="3000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500" b="1" u="sng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Calibri"/>
                <a:cs typeface="Calibri"/>
              </a:rPr>
              <a:t>MODEL</a:t>
            </a:r>
            <a:endParaRPr lang="en-US" sz="105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160DE17-5D7C-F429-7460-763D6CD0BCC4}"/>
              </a:ext>
            </a:extLst>
          </p:cNvPr>
          <p:cNvSpPr txBox="1"/>
          <p:nvPr/>
        </p:nvSpPr>
        <p:spPr>
          <a:xfrm rot="9600000" flipV="1">
            <a:off x="6928292" y="3166465"/>
            <a:ext cx="642256" cy="3000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500" b="1" u="sng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Calibri"/>
                <a:cs typeface="Calibri"/>
              </a:rPr>
              <a:t>DATA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717DE45-712A-89E9-0D6F-0FD7C34DADA8}"/>
              </a:ext>
            </a:extLst>
          </p:cNvPr>
          <p:cNvSpPr txBox="1"/>
          <p:nvPr/>
        </p:nvSpPr>
        <p:spPr>
          <a:xfrm rot="9600000" flipV="1">
            <a:off x="5406297" y="3190528"/>
            <a:ext cx="642256" cy="3000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500" b="1" u="sng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Calibri"/>
                <a:cs typeface="Calibri"/>
              </a:rPr>
              <a:t>DATA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5D2CDB8-CDA3-C9B7-1C1C-F5DA5A335D97}"/>
              </a:ext>
            </a:extLst>
          </p:cNvPr>
          <p:cNvSpPr txBox="1"/>
          <p:nvPr/>
        </p:nvSpPr>
        <p:spPr>
          <a:xfrm rot="9600000" flipV="1">
            <a:off x="1995345" y="3274749"/>
            <a:ext cx="642256" cy="3000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500" b="1" u="sng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Calibri"/>
                <a:cs typeface="Calibri"/>
              </a:rPr>
              <a:t>DATA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05B2C5B-14E5-29BA-1ED7-51290878D0CC}"/>
              </a:ext>
            </a:extLst>
          </p:cNvPr>
          <p:cNvSpPr txBox="1"/>
          <p:nvPr/>
        </p:nvSpPr>
        <p:spPr>
          <a:xfrm rot="20280000">
            <a:off x="3236027" y="3356833"/>
            <a:ext cx="1033283" cy="5309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500" b="1" u="sng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Calibri"/>
                <a:cs typeface="Calibri"/>
              </a:rPr>
              <a:t>BETTER PYOMO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57144D8-A80E-1599-BDFD-550ADCD64FE2}"/>
              </a:ext>
            </a:extLst>
          </p:cNvPr>
          <p:cNvSpPr txBox="1"/>
          <p:nvPr/>
        </p:nvSpPr>
        <p:spPr>
          <a:xfrm rot="10800000" flipV="1">
            <a:off x="-164059" y="723028"/>
            <a:ext cx="2543244" cy="3000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500" b="1" u="sng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Calibri"/>
                <a:cs typeface="Calibri"/>
              </a:rPr>
              <a:t>MODEL = </a:t>
            </a:r>
            <a:r>
              <a:rPr lang="en-GB" sz="1500" b="1" u="sng" err="1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Calibri"/>
                <a:cs typeface="Calibri"/>
              </a:rPr>
              <a:t>Data+Framework</a:t>
            </a:r>
            <a:endParaRPr lang="en-US" sz="1050" err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9859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921044E-E0AF-B779-AC22-38827B64F1F8}"/>
              </a:ext>
            </a:extLst>
          </p:cNvPr>
          <p:cNvSpPr txBox="1">
            <a:spLocks/>
          </p:cNvSpPr>
          <p:nvPr/>
        </p:nvSpPr>
        <p:spPr>
          <a:xfrm>
            <a:off x="-49897" y="654627"/>
            <a:ext cx="8761808" cy="45200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lIns="365760" tIns="365760" rIns="365760" bIns="64008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1B58B8-D1AB-412B-B448-821AE80A9BC8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5486725" y="-2805545"/>
            <a:ext cx="5917298" cy="2571750"/>
          </a:xfrm>
        </p:spPr>
        <p:txBody>
          <a:bodyPr vert="horz" lIns="365760" tIns="365760" rIns="365760" bIns="64008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Official website:</a:t>
            </a:r>
          </a:p>
          <a:p>
            <a:r>
              <a:rPr lang="en-US">
                <a:latin typeface="Arial"/>
                <a:cs typeface="Arial"/>
                <a:hlinkClick r:id="rId3"/>
              </a:rPr>
              <a:t>https://pypsa.org/</a:t>
            </a:r>
          </a:p>
          <a:p>
            <a:r>
              <a:rPr lang="en-US">
                <a:latin typeface="Arial"/>
                <a:cs typeface="Arial"/>
              </a:rPr>
              <a:t>GitHub repository:</a:t>
            </a:r>
          </a:p>
          <a:p>
            <a:r>
              <a:rPr lang="en-US">
                <a:latin typeface="Arial"/>
                <a:cs typeface="Arial"/>
                <a:hlinkClick r:id="rId4"/>
              </a:rPr>
              <a:t>https://github.com/PyPSA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Documentation:</a:t>
            </a:r>
          </a:p>
          <a:p>
            <a:r>
              <a:rPr lang="en-US">
                <a:latin typeface="Arial"/>
                <a:cs typeface="Arial"/>
                <a:hlinkClick r:id="rId5"/>
              </a:rPr>
              <a:t>https://pypsa.readthedocs.io/en/latest/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25C02D-3362-5442-B122-AE7385CD1026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-52061" y="-28359"/>
            <a:ext cx="9192370" cy="816986"/>
          </a:xfrm>
          <a:solidFill>
            <a:schemeClr val="accent1"/>
          </a:solidFill>
        </p:spPr>
        <p:txBody>
          <a:bodyPr vert="horz" lIns="0" tIns="0" rIns="0" bIns="0" rtlCol="0" anchor="t">
            <a:noAutofit/>
          </a:bodyPr>
          <a:lstStyle/>
          <a:p>
            <a:pPr algn="ctr">
              <a:lnSpc>
                <a:spcPct val="200000"/>
              </a:lnSpc>
            </a:pPr>
            <a:r>
              <a:rPr lang="en-US" err="1">
                <a:latin typeface="Arial"/>
                <a:cs typeface="Arial"/>
              </a:rPr>
              <a:t>PyPSA</a:t>
            </a:r>
            <a:r>
              <a:rPr lang="en-US">
                <a:latin typeface="Arial"/>
                <a:cs typeface="Arial"/>
              </a:rPr>
              <a:t>-Earth: The Wikipedia for energy models.</a:t>
            </a:r>
            <a:endParaRPr lang="en-US"/>
          </a:p>
        </p:txBody>
      </p:sp>
      <p:pic>
        <p:nvPicPr>
          <p:cNvPr id="2" name="Picture 3" descr="Map&#10;&#10;Description automatically generated">
            <a:extLst>
              <a:ext uri="{FF2B5EF4-FFF2-40B4-BE49-F238E27FC236}">
                <a16:creationId xmlns:a16="http://schemas.microsoft.com/office/drawing/2014/main" id="{EEAFF3A6-69AB-BDC6-D72E-1AB73B7420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257" y="1420742"/>
            <a:ext cx="2396200" cy="28289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243FB7-7F2B-BA9C-7D1D-7A0E59D0A849}"/>
              </a:ext>
            </a:extLst>
          </p:cNvPr>
          <p:cNvSpPr txBox="1"/>
          <p:nvPr/>
        </p:nvSpPr>
        <p:spPr>
          <a:xfrm>
            <a:off x="2553875" y="2169237"/>
            <a:ext cx="6404028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b="1">
                <a:cs typeface="Arial"/>
              </a:rPr>
              <a:t>MODEL ANY COUNTRY</a:t>
            </a:r>
            <a:r>
              <a:rPr lang="en-US" sz="1600">
                <a:cs typeface="Arial"/>
              </a:rPr>
              <a:t> OF THE EARTH WITH GLOBAL DEFAULT DATA </a:t>
            </a:r>
            <a:r>
              <a:rPr lang="en-US" sz="1600" u="sng">
                <a:cs typeface="Arial"/>
              </a:rPr>
              <a:t>WORKFLOW</a:t>
            </a:r>
          </a:p>
          <a:p>
            <a:pPr marL="285750" indent="-285750">
              <a:buFont typeface="Arial"/>
              <a:buChar char="•"/>
            </a:pPr>
            <a:endParaRPr lang="en-US" sz="1600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b="1">
                <a:cs typeface="Arial"/>
              </a:rPr>
              <a:t>REPLACE DEFAULT DATA WITH CUSTOM DATA</a:t>
            </a:r>
            <a:r>
              <a:rPr lang="en-US" sz="1600">
                <a:cs typeface="Arial"/>
              </a:rPr>
              <a:t> </a:t>
            </a:r>
            <a:r>
              <a:rPr lang="en-US" sz="1600" u="sng">
                <a:cs typeface="Arial"/>
              </a:rPr>
              <a:t>WORKFLOW </a:t>
            </a:r>
            <a:r>
              <a:rPr lang="en-US" sz="1600">
                <a:cs typeface="Arial"/>
              </a:rPr>
              <a:t>THAT CAN BE SHARED = SUSTAINED (OR NOT)</a:t>
            </a:r>
          </a:p>
        </p:txBody>
      </p:sp>
    </p:spTree>
    <p:extLst>
      <p:ext uri="{BB962C8B-B14F-4D97-AF65-F5344CB8AC3E}">
        <p14:creationId xmlns:p14="http://schemas.microsoft.com/office/powerpoint/2010/main" val="20058800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83A2BB-D5A6-B539-D861-CB9BCCFFC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smtClean="0"/>
              <a:t>33</a:t>
            </a:fld>
            <a:endParaRPr lang="it-IT" noProof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E8BB407-352B-4940-DAB5-6988C2757C9D}"/>
              </a:ext>
            </a:extLst>
          </p:cNvPr>
          <p:cNvGrpSpPr/>
          <p:nvPr/>
        </p:nvGrpSpPr>
        <p:grpSpPr>
          <a:xfrm>
            <a:off x="7928908" y="125041"/>
            <a:ext cx="1111644" cy="434144"/>
            <a:chOff x="3242640" y="2388634"/>
            <a:chExt cx="5332297" cy="206275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E788977-8569-E915-2FD4-7C413F8A81B7}"/>
                </a:ext>
              </a:extLst>
            </p:cNvPr>
            <p:cNvSpPr/>
            <p:nvPr/>
          </p:nvSpPr>
          <p:spPr>
            <a:xfrm>
              <a:off x="3244500" y="2457152"/>
              <a:ext cx="5329753" cy="199423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rtl="0">
                <a:defRPr lang="it-it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350"/>
            </a:p>
          </p:txBody>
        </p:sp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id="{78675013-1ABD-2EBA-F6EC-13D8598127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59" r="9605" b="822"/>
            <a:stretch/>
          </p:blipFill>
          <p:spPr>
            <a:xfrm>
              <a:off x="3242640" y="2388634"/>
              <a:ext cx="5332297" cy="2062721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3" name="Picture 7">
            <a:extLst>
              <a:ext uri="{FF2B5EF4-FFF2-40B4-BE49-F238E27FC236}">
                <a16:creationId xmlns:a16="http://schemas.microsoft.com/office/drawing/2014/main" id="{157C83C6-7CEB-2B51-8690-1DD0B29135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165" b="-2564"/>
          <a:stretch/>
        </p:blipFill>
        <p:spPr>
          <a:xfrm>
            <a:off x="4491038" y="4507706"/>
            <a:ext cx="161292" cy="1763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7C44D3-AD55-A2DA-301C-EFD0921B0E5C}"/>
              </a:ext>
            </a:extLst>
          </p:cNvPr>
          <p:cNvSpPr txBox="1"/>
          <p:nvPr/>
        </p:nvSpPr>
        <p:spPr>
          <a:xfrm>
            <a:off x="3759868" y="2616868"/>
            <a:ext cx="2057400" cy="1962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825">
              <a:latin typeface="DM San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BB477C-FF53-47DE-6EE6-FDD2AB8EF71F}"/>
              </a:ext>
            </a:extLst>
          </p:cNvPr>
          <p:cNvSpPr txBox="1"/>
          <p:nvPr/>
        </p:nvSpPr>
        <p:spPr>
          <a:xfrm>
            <a:off x="-197215" y="1616378"/>
            <a:ext cx="9460691" cy="1915909"/>
          </a:xfrm>
          <a:prstGeom prst="rect">
            <a:avLst/>
          </a:prstGeom>
          <a:solidFill>
            <a:srgbClr val="EBDFDF">
              <a:alpha val="50000"/>
            </a:srgbClr>
          </a:solidFill>
        </p:spPr>
        <p:txBody>
          <a:bodyPr wrap="square" lIns="68580" tIns="34290" rIns="68580" bIns="34290" anchor="t">
            <a:spAutoFit/>
          </a:bodyPr>
          <a:lstStyle/>
          <a:p>
            <a:pPr algn="ctr"/>
            <a:endParaRPr lang="en-US" sz="2400" b="1">
              <a:solidFill>
                <a:schemeClr val="bg1"/>
              </a:solidFill>
              <a:latin typeface="Arial"/>
              <a:ea typeface="+mn-lt"/>
              <a:cs typeface="+mn-lt"/>
            </a:endParaRPr>
          </a:p>
          <a:p>
            <a:pPr algn="ctr"/>
            <a:r>
              <a:rPr lang="en-US" sz="2400" b="1">
                <a:solidFill>
                  <a:schemeClr val="bg1"/>
                </a:solidFill>
                <a:latin typeface="Arial"/>
                <a:ea typeface="+mn-lt"/>
                <a:cs typeface="+mn-lt"/>
              </a:rPr>
              <a:t>“</a:t>
            </a:r>
            <a:r>
              <a:rPr lang="en-US" sz="2400" b="1" err="1">
                <a:solidFill>
                  <a:schemeClr val="bg1"/>
                </a:solidFill>
                <a:latin typeface="Arial"/>
                <a:ea typeface="+mn-lt"/>
                <a:cs typeface="+mn-lt"/>
              </a:rPr>
              <a:t>PyPSA</a:t>
            </a:r>
            <a:r>
              <a:rPr lang="en-US" sz="2400" b="1">
                <a:solidFill>
                  <a:schemeClr val="bg1"/>
                </a:solidFill>
                <a:latin typeface="Arial"/>
                <a:ea typeface="+mn-lt"/>
                <a:cs typeface="+mn-lt"/>
              </a:rPr>
              <a:t> meets Earth's vision is to create together the most compelling open-data and open-source planning tools to accelerate the world’s sustainable energy transition.”</a:t>
            </a:r>
          </a:p>
          <a:p>
            <a:pPr algn="ctr"/>
            <a:endParaRPr lang="en-US" sz="2400" b="1">
              <a:solidFill>
                <a:schemeClr val="bg1"/>
              </a:solidFill>
              <a:latin typeface="Arial"/>
              <a:ea typeface="+mn-lt"/>
              <a:cs typeface="+mn-lt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31EF70D5-FB21-C20E-41D7-FE4BD8C8CCCF}"/>
              </a:ext>
            </a:extLst>
          </p:cNvPr>
          <p:cNvSpPr/>
          <p:nvPr/>
        </p:nvSpPr>
        <p:spPr>
          <a:xfrm>
            <a:off x="836358" y="3694682"/>
            <a:ext cx="706437" cy="4762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9BA80F-0E5D-1CAB-02E1-21A9A4F7886C}"/>
              </a:ext>
            </a:extLst>
          </p:cNvPr>
          <p:cNvSpPr txBox="1"/>
          <p:nvPr/>
        </p:nvSpPr>
        <p:spPr>
          <a:xfrm>
            <a:off x="1668463" y="3732212"/>
            <a:ext cx="748188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accent1"/>
                </a:solidFill>
                <a:latin typeface="Arial Nova"/>
              </a:rPr>
              <a:t>CHALLENGE  THE  BLACK-BOX MODELLING STANDARD</a:t>
            </a:r>
          </a:p>
        </p:txBody>
      </p:sp>
    </p:spTree>
    <p:extLst>
      <p:ext uri="{BB962C8B-B14F-4D97-AF65-F5344CB8AC3E}">
        <p14:creationId xmlns:p14="http://schemas.microsoft.com/office/powerpoint/2010/main" val="1424455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E6C2F236-E123-4A0F-B38B-7853CBF614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151" r="39116" b="216"/>
          <a:stretch/>
        </p:blipFill>
        <p:spPr>
          <a:xfrm>
            <a:off x="991673" y="3216499"/>
            <a:ext cx="4550742" cy="1286708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2DBEF0D1-2DE3-4423-AA78-BA2C2D093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519" y="548374"/>
            <a:ext cx="1324915" cy="17044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31E3C5-43F7-4022-9194-BF86703E8592}"/>
              </a:ext>
            </a:extLst>
          </p:cNvPr>
          <p:cNvSpPr txBox="1"/>
          <p:nvPr/>
        </p:nvSpPr>
        <p:spPr>
          <a:xfrm>
            <a:off x="1941490" y="2335907"/>
            <a:ext cx="5261019" cy="5770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300"/>
              <a:t>MAXIMILIAN PARZEN</a:t>
            </a:r>
            <a:endParaRPr lang="en-US" sz="3300"/>
          </a:p>
        </p:txBody>
      </p:sp>
      <p:pic>
        <p:nvPicPr>
          <p:cNvPr id="8" name="Picture 8" descr="Logo&#10;&#10;Description automatically generated">
            <a:extLst>
              <a:ext uri="{FF2B5EF4-FFF2-40B4-BE49-F238E27FC236}">
                <a16:creationId xmlns:a16="http://schemas.microsoft.com/office/drawing/2014/main" id="{8ACFA37C-7E94-4515-82A6-41527FC25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645" y="4548178"/>
            <a:ext cx="2830132" cy="4501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5F38DC-DB32-4CF7-B932-8A2B13EFDCBC}"/>
              </a:ext>
            </a:extLst>
          </p:cNvPr>
          <p:cNvSpPr txBox="1"/>
          <p:nvPr/>
        </p:nvSpPr>
        <p:spPr>
          <a:xfrm>
            <a:off x="5547574" y="3857224"/>
            <a:ext cx="2620850" cy="346249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800">
                <a:hlinkClick r:id="rId5"/>
              </a:rPr>
              <a:t>max.parzen@ed.ac.uk</a:t>
            </a:r>
            <a:endParaRPr lang="en-GB" sz="1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F094AB-B35B-4F07-8FA7-61C5D4BB4CD6}"/>
              </a:ext>
            </a:extLst>
          </p:cNvPr>
          <p:cNvSpPr txBox="1"/>
          <p:nvPr/>
        </p:nvSpPr>
        <p:spPr>
          <a:xfrm>
            <a:off x="5547575" y="3390365"/>
            <a:ext cx="3409680" cy="346249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800">
                <a:ea typeface="+mn-lt"/>
                <a:cs typeface="+mn-lt"/>
                <a:hlinkClick r:id="rId6"/>
              </a:rPr>
              <a:t>https://pypsa-meets-africa.github.io/</a:t>
            </a:r>
            <a:endParaRPr lang="en-US" sz="105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3A6CD13-463E-45CC-9B87-D6EB42AF9E1E}"/>
              </a:ext>
            </a:extLst>
          </p:cNvPr>
          <p:cNvGrpSpPr/>
          <p:nvPr/>
        </p:nvGrpSpPr>
        <p:grpSpPr>
          <a:xfrm>
            <a:off x="7830013" y="545930"/>
            <a:ext cx="1185575" cy="400757"/>
            <a:chOff x="11839460" y="830899"/>
            <a:chExt cx="2596309" cy="89044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87A2922-A2C1-47FD-90B2-F2EC17CD265E}"/>
                </a:ext>
              </a:extLst>
            </p:cNvPr>
            <p:cNvSpPr/>
            <p:nvPr/>
          </p:nvSpPr>
          <p:spPr>
            <a:xfrm>
              <a:off x="11909233" y="860234"/>
              <a:ext cx="2276819" cy="8538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rtl="0">
                <a:defRPr lang="it-it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350"/>
            </a:p>
          </p:txBody>
        </p:sp>
        <p:pic>
          <p:nvPicPr>
            <p:cNvPr id="13" name="Picture 12" descr="Logo&#10;&#10;Description automatically generated">
              <a:extLst>
                <a:ext uri="{FF2B5EF4-FFF2-40B4-BE49-F238E27FC236}">
                  <a16:creationId xmlns:a16="http://schemas.microsoft.com/office/drawing/2014/main" id="{EF8A56B3-7828-4842-B672-FFE7E47F9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839460" y="830899"/>
              <a:ext cx="2596309" cy="89044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2162CCD-C4C9-4404-9BB0-094CFD5D2D46}"/>
              </a:ext>
            </a:extLst>
          </p:cNvPr>
          <p:cNvSpPr txBox="1"/>
          <p:nvPr/>
        </p:nvSpPr>
        <p:spPr>
          <a:xfrm>
            <a:off x="1941489" y="2867160"/>
            <a:ext cx="5261019" cy="3462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800"/>
              <a:t>Co-steering the </a:t>
            </a:r>
            <a:r>
              <a:rPr lang="en-GB" sz="1800" err="1"/>
              <a:t>PyPSA</a:t>
            </a:r>
            <a:r>
              <a:rPr lang="en-GB" sz="1800"/>
              <a:t> meets Earth initiative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FF5CF6-14A3-0BA7-E78C-BAA7D847AC82}"/>
              </a:ext>
            </a:extLst>
          </p:cNvPr>
          <p:cNvSpPr txBox="1"/>
          <p:nvPr/>
        </p:nvSpPr>
        <p:spPr>
          <a:xfrm>
            <a:off x="5539635" y="4325535"/>
            <a:ext cx="2620850" cy="346249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800" u="sng">
                <a:solidFill>
                  <a:srgbClr val="00B0F0"/>
                </a:solidFill>
              </a:rPr>
              <a:t>@</a:t>
            </a:r>
            <a:r>
              <a:rPr lang="en-GB" u="sng">
                <a:solidFill>
                  <a:srgbClr val="00B0F0"/>
                </a:solidFill>
              </a:rPr>
              <a:t>maxparzen</a:t>
            </a:r>
            <a:endParaRPr lang="en-US" u="sng">
              <a:solidFill>
                <a:srgbClr val="00B0F0"/>
              </a:solidFill>
            </a:endParaRPr>
          </a:p>
        </p:txBody>
      </p:sp>
      <p:pic>
        <p:nvPicPr>
          <p:cNvPr id="4" name="Picture 10" descr="A picture containing ax, pinwheel, vector graphics, tool&#10;&#10;Description automatically generated">
            <a:extLst>
              <a:ext uri="{FF2B5EF4-FFF2-40B4-BE49-F238E27FC236}">
                <a16:creationId xmlns:a16="http://schemas.microsoft.com/office/drawing/2014/main" id="{52B81B28-A79B-0596-8959-4DE252052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5400" y="4364524"/>
            <a:ext cx="338138" cy="28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257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C4498D-D20A-8E45-AEE8-912531C673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7454" y="1379963"/>
            <a:ext cx="5521637" cy="1288620"/>
          </a:xfrm>
        </p:spPr>
        <p:txBody>
          <a:bodyPr/>
          <a:lstStyle/>
          <a:p>
            <a:r>
              <a:rPr lang="fr-FR" err="1">
                <a:latin typeface="Arial"/>
                <a:cs typeface="Arial"/>
              </a:rPr>
              <a:t>pandapower</a:t>
            </a:r>
            <a:endParaRPr lang="en-US" err="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461C22-D03A-8740-BC43-C7793BBA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7455" y="2961483"/>
            <a:ext cx="4259786" cy="110155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0"/>
              </a:spcBef>
            </a:pPr>
            <a:r>
              <a:rPr lang="en-GB" b="1">
                <a:latin typeface="Arial"/>
                <a:cs typeface="Arial"/>
              </a:rPr>
              <a:t>Roman </a:t>
            </a:r>
            <a:r>
              <a:rPr lang="en-GB" b="1" err="1">
                <a:latin typeface="Arial"/>
                <a:cs typeface="Arial"/>
              </a:rPr>
              <a:t>Bolgaryn</a:t>
            </a:r>
            <a:r>
              <a:rPr lang="en-GB" b="1">
                <a:latin typeface="Arial"/>
                <a:cs typeface="Arial"/>
              </a:rPr>
              <a:t> </a:t>
            </a:r>
            <a:endParaRPr lang="en-US" b="1"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Researcher, Fraunhofer IEE</a:t>
            </a:r>
            <a:br>
              <a:rPr lang="en-US" b="1">
                <a:solidFill>
                  <a:srgbClr val="333333"/>
                </a:solidFill>
                <a:latin typeface="Arial"/>
                <a:cs typeface="Arial"/>
              </a:rPr>
            </a:br>
            <a:endParaRPr lang="en-US">
              <a:latin typeface="Arial"/>
              <a:cs typeface="Arial"/>
            </a:endParaRPr>
          </a:p>
          <a:p>
            <a:pPr algn="ctr">
              <a:spcBef>
                <a:spcPts val="0"/>
              </a:spcBef>
            </a:pPr>
            <a:endParaRPr lang="en-US"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endParaRPr lang="en-US">
              <a:solidFill>
                <a:schemeClr val="bg1"/>
              </a:solidFill>
            </a:endParaRPr>
          </a:p>
          <a:p>
            <a:endParaRPr lang="en-GB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4293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1B58B8-D1AB-412B-B448-821AE80A9BC8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 vert="horz" lIns="365760" tIns="365760" rIns="365760" bIns="64008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Official website:</a:t>
            </a:r>
          </a:p>
          <a:p>
            <a:r>
              <a:rPr lang="en-US">
                <a:latin typeface="Arial"/>
                <a:cs typeface="Arial"/>
                <a:hlinkClick r:id="rId3"/>
              </a:rPr>
              <a:t>http://www.pandapower.org/</a:t>
            </a:r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GitHub repository:</a:t>
            </a:r>
          </a:p>
          <a:p>
            <a:r>
              <a:rPr lang="en-US">
                <a:latin typeface="Arial"/>
                <a:cs typeface="Arial"/>
                <a:hlinkClick r:id="rId4"/>
              </a:rPr>
              <a:t>https://github.com/e2nIEE/pandapower</a:t>
            </a:r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Documentation:</a:t>
            </a:r>
          </a:p>
          <a:p>
            <a:r>
              <a:rPr lang="en-US">
                <a:latin typeface="Arial"/>
                <a:cs typeface="Arial"/>
                <a:hlinkClick r:id="rId5"/>
              </a:rPr>
              <a:t>https://pandapower.readthedocs.io</a:t>
            </a:r>
            <a:r>
              <a:rPr lang="en-US">
                <a:latin typeface="Arial"/>
                <a:cs typeface="Arial"/>
              </a:rPr>
              <a:t>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25C02D-3362-5442-B122-AE7385CD1026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err="1">
                <a:latin typeface="Arial"/>
                <a:cs typeface="Arial"/>
              </a:rPr>
              <a:t>pandapower</a:t>
            </a:r>
            <a:endParaRPr lang="en-US" err="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FCA5FB-8D5D-42E0-9547-4434E45E4DFA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Useful links</a:t>
            </a:r>
            <a:endParaRPr lang="en-US"/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79F95B90-DAB9-401B-9B04-6990FFD6F4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1393" y="709863"/>
            <a:ext cx="3607969" cy="127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0582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74B0A98-4BC9-056A-BFA5-766F417E0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Arial"/>
                <a:cs typeface="Arial"/>
              </a:rPr>
              <a:t>Case </a:t>
            </a:r>
            <a:r>
              <a:rPr lang="de-DE" err="1">
                <a:latin typeface="Arial"/>
                <a:cs typeface="Arial"/>
              </a:rPr>
              <a:t>study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for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the</a:t>
            </a:r>
            <a:r>
              <a:rPr lang="de-DE">
                <a:latin typeface="Arial"/>
                <a:cs typeface="Arial"/>
              </a:rPr>
              <a:t> RTS </a:t>
            </a:r>
            <a:r>
              <a:rPr lang="de-DE" err="1">
                <a:latin typeface="Arial"/>
                <a:cs typeface="Arial"/>
              </a:rPr>
              <a:t>grid</a:t>
            </a:r>
            <a:endParaRPr lang="de-DE" err="1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EFD9BCC-AC7D-08A1-6A05-9C66539722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53521" y="1173018"/>
            <a:ext cx="5207219" cy="357360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>
                <a:latin typeface="Arial"/>
                <a:cs typeface="Arial"/>
              </a:rPr>
              <a:t>Adjustments </a:t>
            </a:r>
            <a:r>
              <a:rPr lang="de-DE" err="1">
                <a:latin typeface="Arial"/>
                <a:cs typeface="Arial"/>
              </a:rPr>
              <a:t>had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to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be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made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for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the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case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study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for</a:t>
            </a:r>
            <a:r>
              <a:rPr lang="de-DE">
                <a:latin typeface="Arial"/>
                <a:cs typeface="Arial"/>
              </a:rPr>
              <a:t> AC-</a:t>
            </a:r>
            <a:r>
              <a:rPr lang="de-DE" err="1">
                <a:latin typeface="Arial"/>
                <a:cs typeface="Arial"/>
              </a:rPr>
              <a:t>feasibility</a:t>
            </a:r>
          </a:p>
          <a:p>
            <a:pPr lvl="1"/>
            <a:r>
              <a:rPr lang="de-DE">
                <a:latin typeface="Arial"/>
                <a:cs typeface="Arial"/>
              </a:rPr>
              <a:t>Model </a:t>
            </a:r>
            <a:r>
              <a:rPr lang="de-DE" err="1">
                <a:latin typeface="Arial"/>
                <a:cs typeface="Arial"/>
              </a:rPr>
              <a:t>conventional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generation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as</a:t>
            </a:r>
            <a:r>
              <a:rPr lang="de-DE">
                <a:latin typeface="Arial"/>
                <a:cs typeface="Arial"/>
              </a:rPr>
              <a:t> PV </a:t>
            </a:r>
            <a:r>
              <a:rPr lang="de-DE" err="1">
                <a:latin typeface="Arial"/>
                <a:cs typeface="Arial"/>
              </a:rPr>
              <a:t>node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instead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of</a:t>
            </a:r>
            <a:r>
              <a:rPr lang="de-DE">
                <a:latin typeface="Arial"/>
                <a:cs typeface="Arial"/>
              </a:rPr>
              <a:t> PQ </a:t>
            </a:r>
            <a:r>
              <a:rPr lang="de-DE" err="1">
                <a:latin typeface="Arial"/>
                <a:cs typeface="Arial"/>
              </a:rPr>
              <a:t>node</a:t>
            </a:r>
            <a:endParaRPr lang="de-DE">
              <a:latin typeface="Arial"/>
              <a:cs typeface="Arial"/>
            </a:endParaRPr>
          </a:p>
          <a:p>
            <a:pPr lvl="1"/>
            <a:r>
              <a:rPr lang="de-DE">
                <a:latin typeface="Arial"/>
                <a:cs typeface="Arial"/>
              </a:rPr>
              <a:t>Use </a:t>
            </a:r>
            <a:r>
              <a:rPr lang="de-DE" err="1">
                <a:latin typeface="Arial"/>
                <a:cs typeface="Arial"/>
              </a:rPr>
              <a:t>distributed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slack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with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conventional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generation</a:t>
            </a:r>
          </a:p>
          <a:p>
            <a:pPr lvl="1"/>
            <a:r>
              <a:rPr lang="de-DE">
                <a:latin typeface="Arial"/>
                <a:cs typeface="Arial"/>
              </a:rPr>
              <a:t>Add </a:t>
            </a:r>
            <a:r>
              <a:rPr lang="de-DE" err="1">
                <a:latin typeface="Arial"/>
                <a:cs typeface="Arial"/>
              </a:rPr>
              <a:t>transformer</a:t>
            </a:r>
            <a:r>
              <a:rPr lang="de-DE">
                <a:latin typeface="Arial"/>
                <a:cs typeface="Arial"/>
              </a:rPr>
              <a:t> tap </a:t>
            </a:r>
            <a:r>
              <a:rPr lang="de-DE" err="1">
                <a:latin typeface="Arial"/>
                <a:cs typeface="Arial"/>
              </a:rPr>
              <a:t>changer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controllers</a:t>
            </a:r>
            <a:endParaRPr lang="de-DE" err="1"/>
          </a:p>
        </p:txBody>
      </p:sp>
      <p:pic>
        <p:nvPicPr>
          <p:cNvPr id="7" name="Grafik 7" descr="Ein Bild, das Outdoorobjekt enthält.&#10;&#10;Beschreibung automatisch generiert.">
            <a:extLst>
              <a:ext uri="{FF2B5EF4-FFF2-40B4-BE49-F238E27FC236}">
                <a16:creationId xmlns:a16="http://schemas.microsoft.com/office/drawing/2014/main" id="{98D6C618-4F70-920D-6696-5DEB558A6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08" y="1030094"/>
            <a:ext cx="2716306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0701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74B0A98-4BC9-056A-BFA5-766F417E0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Arial"/>
                <a:cs typeface="Arial"/>
              </a:rPr>
              <a:t>Case </a:t>
            </a:r>
            <a:r>
              <a:rPr lang="de-DE" err="1">
                <a:latin typeface="Arial"/>
                <a:cs typeface="Arial"/>
              </a:rPr>
              <a:t>study</a:t>
            </a:r>
            <a:r>
              <a:rPr lang="de-DE">
                <a:latin typeface="Arial"/>
                <a:cs typeface="Arial"/>
              </a:rPr>
              <a:t>: </a:t>
            </a:r>
            <a:r>
              <a:rPr lang="de-DE" err="1">
                <a:latin typeface="Arial"/>
                <a:cs typeface="Arial"/>
              </a:rPr>
              <a:t>scenario</a:t>
            </a:r>
            <a:endParaRPr lang="de-DE" err="1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EFD9BCC-AC7D-08A1-6A05-9C66539722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18051" y="1173018"/>
            <a:ext cx="4642689" cy="357360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>
                <a:latin typeface="Arial"/>
                <a:cs typeface="Arial"/>
              </a:rPr>
              <a:t>The </a:t>
            </a:r>
            <a:r>
              <a:rPr lang="de-DE" err="1">
                <a:latin typeface="Arial"/>
                <a:cs typeface="Arial"/>
              </a:rPr>
              <a:t>scenario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represents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the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load</a:t>
            </a:r>
            <a:r>
              <a:rPr lang="de-DE">
                <a:latin typeface="Arial"/>
                <a:cs typeface="Arial"/>
              </a:rPr>
              <a:t>, </a:t>
            </a:r>
            <a:r>
              <a:rPr lang="de-DE" err="1">
                <a:latin typeface="Arial"/>
                <a:cs typeface="Arial"/>
              </a:rPr>
              <a:t>conventional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generation</a:t>
            </a:r>
            <a:r>
              <a:rPr lang="de-DE">
                <a:latin typeface="Arial"/>
                <a:cs typeface="Arial"/>
              </a:rPr>
              <a:t> and </a:t>
            </a:r>
            <a:r>
              <a:rPr lang="de-DE" err="1">
                <a:latin typeface="Arial"/>
                <a:cs typeface="Arial"/>
              </a:rPr>
              <a:t>renewable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generation</a:t>
            </a:r>
            <a:endParaRPr lang="de-DE" err="1"/>
          </a:p>
          <a:p>
            <a:r>
              <a:rPr lang="de-DE">
                <a:latin typeface="Arial"/>
                <a:cs typeface="Arial"/>
              </a:rPr>
              <a:t>The </a:t>
            </a:r>
            <a:r>
              <a:rPr lang="de-DE" err="1">
                <a:latin typeface="Arial"/>
                <a:cs typeface="Arial"/>
              </a:rPr>
              <a:t>conventional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generation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is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used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to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cover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the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gap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between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the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load</a:t>
            </a:r>
            <a:r>
              <a:rPr lang="de-DE">
                <a:latin typeface="Arial"/>
                <a:cs typeface="Arial"/>
              </a:rPr>
              <a:t> and </a:t>
            </a:r>
            <a:r>
              <a:rPr lang="de-DE" err="1">
                <a:latin typeface="Arial"/>
                <a:cs typeface="Arial"/>
              </a:rPr>
              <a:t>renewable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generation</a:t>
            </a:r>
            <a:endParaRPr lang="de-DE" err="1"/>
          </a:p>
        </p:txBody>
      </p:sp>
      <p:pic>
        <p:nvPicPr>
          <p:cNvPr id="2" name="Grafik 2">
            <a:extLst>
              <a:ext uri="{FF2B5EF4-FFF2-40B4-BE49-F238E27FC236}">
                <a16:creationId xmlns:a16="http://schemas.microsoft.com/office/drawing/2014/main" id="{C5A16B8F-E715-733F-96B2-79E489623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08" y="1126586"/>
            <a:ext cx="3865291" cy="367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230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74B0A98-4BC9-056A-BFA5-766F417E0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Arial"/>
                <a:cs typeface="Arial"/>
              </a:rPr>
              <a:t>Case </a:t>
            </a:r>
            <a:r>
              <a:rPr lang="de-DE" err="1">
                <a:latin typeface="Arial"/>
                <a:cs typeface="Arial"/>
              </a:rPr>
              <a:t>study</a:t>
            </a:r>
            <a:r>
              <a:rPr lang="de-DE">
                <a:latin typeface="Arial"/>
                <a:cs typeface="Arial"/>
              </a:rPr>
              <a:t>: initial </a:t>
            </a:r>
            <a:r>
              <a:rPr lang="de-DE" err="1">
                <a:latin typeface="Arial"/>
                <a:cs typeface="Arial"/>
              </a:rPr>
              <a:t>line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loading</a:t>
            </a:r>
            <a:endParaRPr lang="de-DE" err="1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EFD9BCC-AC7D-08A1-6A05-9C66539722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27136" y="1173018"/>
            <a:ext cx="4433604" cy="357360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>
                <a:latin typeface="Arial"/>
                <a:cs typeface="Arial"/>
              </a:rPr>
              <a:t>Input </a:t>
            </a:r>
            <a:r>
              <a:rPr lang="de-DE" err="1">
                <a:latin typeface="Arial"/>
                <a:cs typeface="Arial"/>
              </a:rPr>
              <a:t>data</a:t>
            </a:r>
            <a:r>
              <a:rPr lang="de-DE">
                <a:latin typeface="Arial"/>
                <a:cs typeface="Arial"/>
              </a:rPr>
              <a:t>: </a:t>
            </a:r>
            <a:r>
              <a:rPr lang="de-DE" err="1">
                <a:latin typeface="Arial"/>
                <a:cs typeface="Arial"/>
              </a:rPr>
              <a:t>load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profiles</a:t>
            </a:r>
            <a:r>
              <a:rPr lang="de-DE">
                <a:latin typeface="Arial"/>
                <a:cs typeface="Arial"/>
              </a:rPr>
              <a:t> and </a:t>
            </a:r>
            <a:r>
              <a:rPr lang="de-DE" err="1">
                <a:latin typeface="Arial"/>
                <a:cs typeface="Arial"/>
              </a:rPr>
              <a:t>renewable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generation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profiles</a:t>
            </a:r>
            <a:endParaRPr lang="de-DE">
              <a:latin typeface="Arial"/>
              <a:cs typeface="Arial"/>
            </a:endParaRPr>
          </a:p>
          <a:p>
            <a:r>
              <a:rPr lang="de-DE" err="1">
                <a:latin typeface="Arial"/>
                <a:cs typeface="Arial"/>
              </a:rPr>
              <a:t>Conventional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generation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is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considered</a:t>
            </a:r>
            <a:r>
              <a:rPr lang="de-DE">
                <a:latin typeface="Arial"/>
                <a:cs typeface="Arial"/>
              </a:rPr>
              <a:t> in a </a:t>
            </a:r>
            <a:r>
              <a:rPr lang="de-DE" err="1">
                <a:latin typeface="Arial"/>
                <a:cs typeface="Arial"/>
              </a:rPr>
              <a:t>simplified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manner</a:t>
            </a:r>
            <a:r>
              <a:rPr lang="de-DE">
                <a:latin typeface="Arial"/>
                <a:cs typeface="Arial"/>
              </a:rPr>
              <a:t>: </a:t>
            </a:r>
            <a:r>
              <a:rPr lang="de-DE" err="1">
                <a:latin typeface="Arial"/>
                <a:cs typeface="Arial"/>
              </a:rPr>
              <a:t>balancing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with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the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distributed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slack</a:t>
            </a:r>
            <a:r>
              <a:rPr lang="de-DE">
                <a:latin typeface="Arial"/>
                <a:cs typeface="Arial"/>
              </a:rPr>
              <a:t> approach, </a:t>
            </a:r>
            <a:r>
              <a:rPr lang="de-DE" err="1">
                <a:latin typeface="Arial"/>
                <a:cs typeface="Arial"/>
              </a:rPr>
              <a:t>weighed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by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the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installed</a:t>
            </a:r>
            <a:r>
              <a:rPr lang="de-DE">
                <a:latin typeface="Arial"/>
                <a:cs typeface="Arial"/>
              </a:rPr>
              <a:t> power</a:t>
            </a:r>
          </a:p>
          <a:p>
            <a:r>
              <a:rPr lang="de-DE">
                <a:latin typeface="Arial"/>
                <a:cs typeface="Arial"/>
              </a:rPr>
              <a:t>This </a:t>
            </a:r>
            <a:r>
              <a:rPr lang="de-DE" err="1">
                <a:latin typeface="Arial"/>
                <a:cs typeface="Arial"/>
              </a:rPr>
              <a:t>results</a:t>
            </a:r>
            <a:r>
              <a:rPr lang="de-DE">
                <a:latin typeface="Arial"/>
                <a:cs typeface="Arial"/>
              </a:rPr>
              <a:t> in </a:t>
            </a:r>
            <a:r>
              <a:rPr lang="de-DE" err="1">
                <a:latin typeface="Arial"/>
                <a:cs typeface="Arial"/>
              </a:rPr>
              <a:t>line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overloading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during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many</a:t>
            </a:r>
            <a:r>
              <a:rPr lang="de-DE">
                <a:latin typeface="Arial"/>
                <a:cs typeface="Arial"/>
              </a:rPr>
              <a:t> time </a:t>
            </a:r>
            <a:r>
              <a:rPr lang="de-DE" err="1">
                <a:latin typeface="Arial"/>
                <a:cs typeface="Arial"/>
              </a:rPr>
              <a:t>steps</a:t>
            </a:r>
            <a:endParaRPr lang="de-DE" err="1"/>
          </a:p>
        </p:txBody>
      </p:sp>
      <p:pic>
        <p:nvPicPr>
          <p:cNvPr id="8" name="Grafik 8">
            <a:extLst>
              <a:ext uri="{FF2B5EF4-FFF2-40B4-BE49-F238E27FC236}">
                <a16:creationId xmlns:a16="http://schemas.microsoft.com/office/drawing/2014/main" id="{70A57200-B1B2-2510-AB39-E097300EF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1123933"/>
            <a:ext cx="4269523" cy="383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399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103">
            <a:extLst>
              <a:ext uri="{FF2B5EF4-FFF2-40B4-BE49-F238E27FC236}">
                <a16:creationId xmlns:a16="http://schemas.microsoft.com/office/drawing/2014/main" id="{727198D0-3687-4B65-B37C-81943B0D0090}"/>
              </a:ext>
            </a:extLst>
          </p:cNvPr>
          <p:cNvSpPr/>
          <p:nvPr/>
        </p:nvSpPr>
        <p:spPr>
          <a:xfrm>
            <a:off x="5788112" y="4433040"/>
            <a:ext cx="2843465" cy="6887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itle 87">
            <a:extLst>
              <a:ext uri="{FF2B5EF4-FFF2-40B4-BE49-F238E27FC236}">
                <a16:creationId xmlns:a16="http://schemas.microsoft.com/office/drawing/2014/main" id="{5868B7FB-8F38-44EB-BA73-0F9DC1310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Contributors</a:t>
            </a:r>
          </a:p>
        </p:txBody>
      </p:sp>
      <p:sp>
        <p:nvSpPr>
          <p:cNvPr id="65" name="Text Placeholder 20">
            <a:extLst>
              <a:ext uri="{FF2B5EF4-FFF2-40B4-BE49-F238E27FC236}">
                <a16:creationId xmlns:a16="http://schemas.microsoft.com/office/drawing/2014/main" id="{032213F5-5138-4B74-94D8-565AFE513A99}"/>
              </a:ext>
            </a:extLst>
          </p:cNvPr>
          <p:cNvSpPr txBox="1">
            <a:spLocks/>
          </p:cNvSpPr>
          <p:nvPr/>
        </p:nvSpPr>
        <p:spPr>
          <a:xfrm>
            <a:off x="200814" y="2674330"/>
            <a:ext cx="1622449" cy="42820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ctr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None/>
              <a:defRPr sz="1200" b="0" i="0" kern="1200" baseline="0">
                <a:solidFill>
                  <a:schemeClr val="tx1"/>
                </a:solidFill>
                <a:latin typeface="+mn-lt"/>
                <a:ea typeface="+mn-ea"/>
                <a:cs typeface="Gill Sans M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Gill Sans MT"/>
              </a:defRPr>
            </a:lvl2pPr>
            <a:lvl3pPr marL="914400" indent="0" algn="l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Gill Sans MT"/>
              </a:defRPr>
            </a:lvl3pPr>
            <a:lvl4pPr marL="1371600" indent="0" algn="l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Gill Sans M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900">
                <a:solidFill>
                  <a:srgbClr val="000000"/>
                </a:solidFill>
                <a:latin typeface="Arial" panose="020B0604020202020204"/>
                <a:cs typeface="Times New Roman" panose="02020603050405020304" pitchFamily="18" charset="0"/>
              </a:rPr>
              <a:t>Researcher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900" b="1">
                <a:solidFill>
                  <a:srgbClr val="333333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Fraunhofer IEE</a:t>
            </a:r>
            <a:br>
              <a:rPr lang="en-US" sz="900">
                <a:solidFill>
                  <a:srgbClr val="333333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endParaRPr lang="en-US" sz="900">
              <a:solidFill>
                <a:srgbClr val="333333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</a:endParaRPr>
          </a:p>
        </p:txBody>
      </p:sp>
      <p:sp>
        <p:nvSpPr>
          <p:cNvPr id="66" name="Text Placeholder 21">
            <a:extLst>
              <a:ext uri="{FF2B5EF4-FFF2-40B4-BE49-F238E27FC236}">
                <a16:creationId xmlns:a16="http://schemas.microsoft.com/office/drawing/2014/main" id="{A0BB2CD8-06C5-4D99-8A11-C078A78326B1}"/>
              </a:ext>
            </a:extLst>
          </p:cNvPr>
          <p:cNvSpPr txBox="1">
            <a:spLocks/>
          </p:cNvSpPr>
          <p:nvPr/>
        </p:nvSpPr>
        <p:spPr>
          <a:xfrm>
            <a:off x="296805" y="2286298"/>
            <a:ext cx="1484860" cy="48246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None/>
              <a:defRPr sz="1800" b="1" i="0" kern="1200" baseline="0">
                <a:solidFill>
                  <a:schemeClr val="tx1"/>
                </a:solidFill>
                <a:latin typeface="+mn-lt"/>
                <a:ea typeface="+mn-ea"/>
                <a:cs typeface="Gill Sans M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None/>
              <a:defRPr sz="2200" b="0" i="0" kern="1200">
                <a:solidFill>
                  <a:srgbClr val="8DC63F"/>
                </a:solidFill>
                <a:latin typeface="+mn-lt"/>
                <a:ea typeface="+mn-ea"/>
                <a:cs typeface="Gill Sans MT"/>
              </a:defRPr>
            </a:lvl2pPr>
            <a:lvl3pPr marL="914400" indent="0" algn="l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None/>
              <a:defRPr sz="2200" b="0" i="0" kern="1200">
                <a:solidFill>
                  <a:srgbClr val="8DC63F"/>
                </a:solidFill>
                <a:latin typeface="+mn-lt"/>
                <a:ea typeface="+mn-ea"/>
                <a:cs typeface="Gill Sans MT"/>
              </a:defRPr>
            </a:lvl3pPr>
            <a:lvl4pPr marL="1371600" indent="0" algn="l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None/>
              <a:defRPr sz="2200" b="0" i="0" kern="1200">
                <a:solidFill>
                  <a:srgbClr val="8DC63F"/>
                </a:solidFill>
                <a:latin typeface="+mn-lt"/>
                <a:ea typeface="+mn-ea"/>
                <a:cs typeface="Gill Sans M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 sz="2200" b="0" i="0" kern="1200">
                <a:solidFill>
                  <a:srgbClr val="8DC63F"/>
                </a:solidFill>
                <a:latin typeface="+mn-lt"/>
                <a:ea typeface="+mn-ea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None/>
              <a:tabLst/>
              <a:defRPr/>
            </a:pPr>
            <a:br>
              <a:rPr lang="en-US" sz="1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rPr>
            </a:b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</a:rPr>
              <a:t>Roman </a:t>
            </a:r>
            <a:r>
              <a:rPr kumimoji="0" lang="en-US" sz="1100" b="1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</a:rPr>
              <a:t>Bolgaryn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</a:rPr>
              <a:t> </a:t>
            </a:r>
            <a:endParaRPr lang="en-US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/>
            </a:endParaRPr>
          </a:p>
        </p:txBody>
      </p:sp>
      <p:pic>
        <p:nvPicPr>
          <p:cNvPr id="67" name="Picture Placeholder 33">
            <a:extLst>
              <a:ext uri="{FF2B5EF4-FFF2-40B4-BE49-F238E27FC236}">
                <a16:creationId xmlns:a16="http://schemas.microsoft.com/office/drawing/2014/main" id="{9D471616-24B0-4B40-BDFD-1806061AE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" r="2138"/>
          <a:stretch/>
        </p:blipFill>
        <p:spPr>
          <a:xfrm>
            <a:off x="362866" y="1052317"/>
            <a:ext cx="1287069" cy="1347665"/>
          </a:xfrm>
          <a:prstGeom prst="ellipse">
            <a:avLst/>
          </a:prstGeom>
          <a:solidFill>
            <a:srgbClr val="002F6B"/>
          </a:solidFill>
          <a:ln w="38100">
            <a:solidFill>
              <a:srgbClr val="FFFFFF"/>
            </a:solidFill>
          </a:ln>
        </p:spPr>
      </p:pic>
      <p:pic>
        <p:nvPicPr>
          <p:cNvPr id="69" name="Picture Placeholder 35">
            <a:extLst>
              <a:ext uri="{FF2B5EF4-FFF2-40B4-BE49-F238E27FC236}">
                <a16:creationId xmlns:a16="http://schemas.microsoft.com/office/drawing/2014/main" id="{063BC375-9B65-4BCE-A6E4-25E4E3F8FF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5" r="7505"/>
          <a:stretch/>
        </p:blipFill>
        <p:spPr>
          <a:xfrm>
            <a:off x="2146709" y="1067007"/>
            <a:ext cx="1287789" cy="1347665"/>
          </a:xfrm>
          <a:prstGeom prst="ellipse">
            <a:avLst/>
          </a:prstGeom>
          <a:solidFill>
            <a:srgbClr val="002F6B"/>
          </a:solidFill>
          <a:ln w="38100">
            <a:solidFill>
              <a:srgbClr val="FFFFFF"/>
            </a:solidFill>
          </a:ln>
        </p:spPr>
      </p:pic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9E5BE1A8-55BE-482B-9BC2-E72CD05AF701}"/>
              </a:ext>
            </a:extLst>
          </p:cNvPr>
          <p:cNvSpPr txBox="1">
            <a:spLocks/>
          </p:cNvSpPr>
          <p:nvPr/>
        </p:nvSpPr>
        <p:spPr>
          <a:xfrm>
            <a:off x="2025445" y="2685848"/>
            <a:ext cx="1439164" cy="28341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ctr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None/>
              <a:defRPr sz="1200" b="0" i="0" kern="1200" baseline="0">
                <a:solidFill>
                  <a:schemeClr val="tx1"/>
                </a:solidFill>
                <a:latin typeface="+mn-lt"/>
                <a:ea typeface="+mn-ea"/>
                <a:cs typeface="Gill Sans M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Gill Sans MT"/>
              </a:defRPr>
            </a:lvl2pPr>
            <a:lvl3pPr marL="914400" indent="0" algn="l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Gill Sans MT"/>
              </a:defRPr>
            </a:lvl3pPr>
            <a:lvl4pPr marL="1371600" indent="0" algn="l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Gill Sans M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  <a:defRPr/>
            </a:pPr>
            <a:r>
              <a:rPr lang="en-US" sz="900">
                <a:solidFill>
                  <a:srgbClr val="000000"/>
                </a:solidFill>
                <a:latin typeface="Arial" panose="020B0604020202020204"/>
                <a:cs typeface="Times New Roman" panose="02020603050405020304" pitchFamily="18" charset="0"/>
              </a:rPr>
              <a:t>Executive Director</a:t>
            </a:r>
            <a:br>
              <a:rPr lang="en-US" sz="900">
                <a:solidFill>
                  <a:srgbClr val="000000"/>
                </a:solidFill>
                <a:latin typeface="Arial" panose="020B0604020202020204"/>
                <a:cs typeface="Times New Roman" panose="02020603050405020304" pitchFamily="18" charset="0"/>
              </a:rPr>
            </a:br>
            <a:r>
              <a:rPr lang="en-US" sz="900" b="1">
                <a:solidFill>
                  <a:srgbClr val="000000"/>
                </a:solidFill>
                <a:latin typeface="Arial" panose="020B0604020202020204"/>
                <a:cs typeface="Times New Roman" panose="02020603050405020304" pitchFamily="18" charset="0"/>
              </a:rPr>
              <a:t> LF Energy</a:t>
            </a:r>
          </a:p>
        </p:txBody>
      </p:sp>
      <p:sp>
        <p:nvSpPr>
          <p:cNvPr id="71" name="Text Placeholder 27">
            <a:extLst>
              <a:ext uri="{FF2B5EF4-FFF2-40B4-BE49-F238E27FC236}">
                <a16:creationId xmlns:a16="http://schemas.microsoft.com/office/drawing/2014/main" id="{00B3272A-F4BE-497D-89A3-D332AB4D5AC1}"/>
              </a:ext>
            </a:extLst>
          </p:cNvPr>
          <p:cNvSpPr txBox="1">
            <a:spLocks/>
          </p:cNvSpPr>
          <p:nvPr/>
        </p:nvSpPr>
        <p:spPr>
          <a:xfrm>
            <a:off x="2108548" y="2328231"/>
            <a:ext cx="1287789" cy="37079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None/>
              <a:defRPr sz="1800" b="1" i="0" kern="1200" baseline="0">
                <a:solidFill>
                  <a:schemeClr val="tx1"/>
                </a:solidFill>
                <a:latin typeface="+mn-lt"/>
                <a:ea typeface="+mn-ea"/>
                <a:cs typeface="Gill Sans M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None/>
              <a:defRPr sz="2200" b="0" i="0" kern="1200">
                <a:solidFill>
                  <a:srgbClr val="8DC63F"/>
                </a:solidFill>
                <a:latin typeface="+mn-lt"/>
                <a:ea typeface="+mn-ea"/>
                <a:cs typeface="Gill Sans MT"/>
              </a:defRPr>
            </a:lvl2pPr>
            <a:lvl3pPr marL="914400" indent="0" algn="l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None/>
              <a:defRPr sz="2200" b="0" i="0" kern="1200">
                <a:solidFill>
                  <a:srgbClr val="8DC63F"/>
                </a:solidFill>
                <a:latin typeface="+mn-lt"/>
                <a:ea typeface="+mn-ea"/>
                <a:cs typeface="Gill Sans MT"/>
              </a:defRPr>
            </a:lvl3pPr>
            <a:lvl4pPr marL="1371600" indent="0" algn="l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None/>
              <a:defRPr sz="2200" b="0" i="0" kern="1200">
                <a:solidFill>
                  <a:srgbClr val="8DC63F"/>
                </a:solidFill>
                <a:latin typeface="+mn-lt"/>
                <a:ea typeface="+mn-ea"/>
                <a:cs typeface="Gill Sans M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 sz="2200" b="0" i="0" kern="1200">
                <a:solidFill>
                  <a:srgbClr val="8DC63F"/>
                </a:solidFill>
                <a:latin typeface="+mn-lt"/>
                <a:ea typeface="+mn-ea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/>
            <a:br>
              <a:rPr lang="en-U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rPr>
            </a:br>
            <a:r>
              <a:rPr lang="en-US" sz="1100">
                <a:latin typeface="Arial" panose="020B0604020202020204"/>
                <a:sym typeface="Arial"/>
              </a:rPr>
              <a:t>Shuli Goodman</a:t>
            </a:r>
            <a:endParaRPr lang="en-US" sz="1200">
              <a:latin typeface="Arial" panose="020B060402020202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</a:endParaRPr>
          </a:p>
        </p:txBody>
      </p:sp>
      <p:pic>
        <p:nvPicPr>
          <p:cNvPr id="72" name="Picture Placeholder 37">
            <a:extLst>
              <a:ext uri="{FF2B5EF4-FFF2-40B4-BE49-F238E27FC236}">
                <a16:creationId xmlns:a16="http://schemas.microsoft.com/office/drawing/2014/main" id="{9557E1E2-B56F-4D8E-A517-7DD919D817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" r="944"/>
          <a:stretch/>
        </p:blipFill>
        <p:spPr>
          <a:xfrm>
            <a:off x="3885729" y="1067007"/>
            <a:ext cx="1338316" cy="1347665"/>
          </a:xfrm>
          <a:prstGeom prst="ellipse">
            <a:avLst/>
          </a:prstGeom>
          <a:solidFill>
            <a:srgbClr val="002F6B"/>
          </a:solidFill>
          <a:ln w="38100">
            <a:solidFill>
              <a:srgbClr val="FFFFFF"/>
            </a:solidFill>
          </a:ln>
        </p:spPr>
      </p:pic>
      <p:sp>
        <p:nvSpPr>
          <p:cNvPr id="73" name="Text Placeholder 28">
            <a:extLst>
              <a:ext uri="{FF2B5EF4-FFF2-40B4-BE49-F238E27FC236}">
                <a16:creationId xmlns:a16="http://schemas.microsoft.com/office/drawing/2014/main" id="{A1692430-2429-4B92-BADA-B190564B67E5}"/>
              </a:ext>
            </a:extLst>
          </p:cNvPr>
          <p:cNvSpPr txBox="1">
            <a:spLocks/>
          </p:cNvSpPr>
          <p:nvPr/>
        </p:nvSpPr>
        <p:spPr>
          <a:xfrm>
            <a:off x="3699092" y="2699698"/>
            <a:ext cx="1659604" cy="640802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ctr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None/>
              <a:defRPr sz="1200" b="0" i="0" kern="1200" baseline="0">
                <a:solidFill>
                  <a:schemeClr val="tx1"/>
                </a:solidFill>
                <a:latin typeface="+mn-lt"/>
                <a:ea typeface="+mn-ea"/>
                <a:cs typeface="Gill Sans M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Gill Sans MT"/>
              </a:defRPr>
            </a:lvl2pPr>
            <a:lvl3pPr marL="914400" indent="0" algn="l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Gill Sans MT"/>
              </a:defRPr>
            </a:lvl3pPr>
            <a:lvl4pPr marL="1371600" indent="0" algn="l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Gill Sans M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Vice President of Operations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Artelys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</a:endParaRPr>
          </a:p>
        </p:txBody>
      </p:sp>
      <p:sp>
        <p:nvSpPr>
          <p:cNvPr id="74" name="Text Placeholder 29">
            <a:extLst>
              <a:ext uri="{FF2B5EF4-FFF2-40B4-BE49-F238E27FC236}">
                <a16:creationId xmlns:a16="http://schemas.microsoft.com/office/drawing/2014/main" id="{9F029484-B69A-4180-AA4D-8975A75E6F5D}"/>
              </a:ext>
            </a:extLst>
          </p:cNvPr>
          <p:cNvSpPr txBox="1">
            <a:spLocks/>
          </p:cNvSpPr>
          <p:nvPr/>
        </p:nvSpPr>
        <p:spPr>
          <a:xfrm>
            <a:off x="3750032" y="2269456"/>
            <a:ext cx="1570503" cy="50911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None/>
              <a:defRPr sz="1800" b="1" i="0" kern="1200" baseline="0">
                <a:solidFill>
                  <a:schemeClr val="tx1"/>
                </a:solidFill>
                <a:latin typeface="+mn-lt"/>
                <a:ea typeface="+mn-ea"/>
                <a:cs typeface="Gill Sans M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None/>
              <a:defRPr sz="2200" b="0" i="0" kern="1200">
                <a:solidFill>
                  <a:srgbClr val="8DC63F"/>
                </a:solidFill>
                <a:latin typeface="+mn-lt"/>
                <a:ea typeface="+mn-ea"/>
                <a:cs typeface="Gill Sans MT"/>
              </a:defRPr>
            </a:lvl2pPr>
            <a:lvl3pPr marL="914400" indent="0" algn="l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None/>
              <a:defRPr sz="2200" b="0" i="0" kern="1200">
                <a:solidFill>
                  <a:srgbClr val="8DC63F"/>
                </a:solidFill>
                <a:latin typeface="+mn-lt"/>
                <a:ea typeface="+mn-ea"/>
                <a:cs typeface="Gill Sans MT"/>
              </a:defRPr>
            </a:lvl3pPr>
            <a:lvl4pPr marL="1371600" indent="0" algn="l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None/>
              <a:defRPr sz="2200" b="0" i="0" kern="1200">
                <a:solidFill>
                  <a:srgbClr val="8DC63F"/>
                </a:solidFill>
                <a:latin typeface="+mn-lt"/>
                <a:ea typeface="+mn-ea"/>
                <a:cs typeface="Gill Sans M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 sz="2200" b="0" i="0" kern="1200">
                <a:solidFill>
                  <a:srgbClr val="8DC63F"/>
                </a:solidFill>
                <a:latin typeface="+mn-lt"/>
                <a:ea typeface="+mn-ea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br>
              <a:rPr lang="en-US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rPr>
            </a:br>
            <a:r>
              <a:rPr lang="en-US" sz="1100">
                <a:latin typeface="Arial" panose="020B0604020202020204"/>
              </a:rPr>
              <a:t>Nicolas </a:t>
            </a:r>
            <a:r>
              <a:rPr lang="en-US" sz="1100" err="1">
                <a:latin typeface="Arial" panose="020B0604020202020204"/>
              </a:rPr>
              <a:t>Omont</a:t>
            </a:r>
            <a:r>
              <a:rPr lang="en-US" sz="1100">
                <a:latin typeface="Arial" panose="020B0604020202020204"/>
              </a:rPr>
              <a:t> </a:t>
            </a:r>
            <a:endParaRPr lang="en-US" sz="1600">
              <a:latin typeface="Arial" panose="020B0604020202020204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C0A2292-6BDA-4A41-BA5C-6C1439E470C2}"/>
              </a:ext>
            </a:extLst>
          </p:cNvPr>
          <p:cNvSpPr/>
          <p:nvPr/>
        </p:nvSpPr>
        <p:spPr>
          <a:xfrm>
            <a:off x="4687229" y="4475657"/>
            <a:ext cx="193484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1100" b="1">
                <a:solidFill>
                  <a:srgbClr val="333333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Benoît </a:t>
            </a:r>
            <a:r>
              <a:rPr lang="en-US" sz="1100" b="1" err="1">
                <a:solidFill>
                  <a:srgbClr val="333333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Jeanson</a:t>
            </a:r>
            <a:endParaRPr lang="en-US" sz="1100" b="1">
              <a:solidFill>
                <a:srgbClr val="333333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76" name="Text Placeholder 30">
            <a:extLst>
              <a:ext uri="{FF2B5EF4-FFF2-40B4-BE49-F238E27FC236}">
                <a16:creationId xmlns:a16="http://schemas.microsoft.com/office/drawing/2014/main" id="{226A1207-AF73-482B-86C7-8716DBB5375A}"/>
              </a:ext>
            </a:extLst>
          </p:cNvPr>
          <p:cNvSpPr txBox="1">
            <a:spLocks/>
          </p:cNvSpPr>
          <p:nvPr/>
        </p:nvSpPr>
        <p:spPr>
          <a:xfrm>
            <a:off x="5546491" y="2699698"/>
            <a:ext cx="1570503" cy="640802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>
            <a:noAutofit/>
          </a:bodyPr>
          <a:lstStyle>
            <a:lvl1pPr marL="0" indent="0" algn="ctr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None/>
              <a:defRPr sz="1200" b="0" i="0" kern="1200" baseline="0">
                <a:solidFill>
                  <a:schemeClr val="tx1"/>
                </a:solidFill>
                <a:latin typeface="+mn-lt"/>
                <a:ea typeface="+mn-ea"/>
                <a:cs typeface="Gill Sans M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Gill Sans MT"/>
              </a:defRPr>
            </a:lvl2pPr>
            <a:lvl3pPr marL="914400" indent="0" algn="l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Gill Sans MT"/>
              </a:defRPr>
            </a:lvl3pPr>
            <a:lvl4pPr marL="1371600" indent="0" algn="l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Gill Sans M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85">
              <a:spcAft>
                <a:spcPts val="0"/>
              </a:spcAft>
              <a:defRPr/>
            </a:pPr>
            <a:r>
              <a:rPr lang="en-US" sz="900">
                <a:solidFill>
                  <a:srgbClr val="333333"/>
                </a:solidFill>
                <a:latin typeface="Arial" panose="020B0604020202020204"/>
                <a:cs typeface="Arial"/>
              </a:rPr>
              <a:t>G-PST Pillar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5 Lead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Recognis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</a:t>
            </a:r>
            <a:r>
              <a:rPr kumimoji="0" lang="en-US" sz="900" b="1" i="0" u="none" strike="noStrike" kern="120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Consultnig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77" name="Text Placeholder 31">
            <a:extLst>
              <a:ext uri="{FF2B5EF4-FFF2-40B4-BE49-F238E27FC236}">
                <a16:creationId xmlns:a16="http://schemas.microsoft.com/office/drawing/2014/main" id="{776AC37E-3245-4314-87BF-BF6CC65EB0F9}"/>
              </a:ext>
            </a:extLst>
          </p:cNvPr>
          <p:cNvSpPr txBox="1">
            <a:spLocks/>
          </p:cNvSpPr>
          <p:nvPr/>
        </p:nvSpPr>
        <p:spPr>
          <a:xfrm>
            <a:off x="5539069" y="2232580"/>
            <a:ext cx="1570503" cy="50911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None/>
              <a:defRPr sz="1800" b="1" i="0" kern="1200" baseline="0">
                <a:solidFill>
                  <a:schemeClr val="tx1"/>
                </a:solidFill>
                <a:latin typeface="+mn-lt"/>
                <a:ea typeface="+mn-ea"/>
                <a:cs typeface="Gill Sans M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None/>
              <a:defRPr sz="2200" b="0" i="0" kern="1200">
                <a:solidFill>
                  <a:srgbClr val="8DC63F"/>
                </a:solidFill>
                <a:latin typeface="+mn-lt"/>
                <a:ea typeface="+mn-ea"/>
                <a:cs typeface="Gill Sans MT"/>
              </a:defRPr>
            </a:lvl2pPr>
            <a:lvl3pPr marL="914400" indent="0" algn="l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None/>
              <a:defRPr sz="2200" b="0" i="0" kern="1200">
                <a:solidFill>
                  <a:srgbClr val="8DC63F"/>
                </a:solidFill>
                <a:latin typeface="+mn-lt"/>
                <a:ea typeface="+mn-ea"/>
                <a:cs typeface="Gill Sans MT"/>
              </a:defRPr>
            </a:lvl3pPr>
            <a:lvl4pPr marL="1371600" indent="0" algn="l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None/>
              <a:defRPr sz="2200" b="0" i="0" kern="1200">
                <a:solidFill>
                  <a:srgbClr val="8DC63F"/>
                </a:solidFill>
                <a:latin typeface="+mn-lt"/>
                <a:ea typeface="+mn-ea"/>
                <a:cs typeface="Gill Sans M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 sz="2200" b="0" i="0" kern="1200">
                <a:solidFill>
                  <a:srgbClr val="8DC63F"/>
                </a:solidFill>
                <a:latin typeface="+mn-lt"/>
                <a:ea typeface="+mn-ea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None/>
              <a:tabLst/>
              <a:defRPr/>
            </a:pPr>
            <a:br>
              <a:rPr lang="en-US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rPr>
            </a:b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Hannele </a:t>
            </a:r>
            <a:r>
              <a:rPr kumimoji="0" lang="en-US" sz="1100" b="1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Holttinen</a:t>
            </a:r>
            <a:endParaRPr lang="en-US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/>
            </a:endParaRPr>
          </a:p>
        </p:txBody>
      </p:sp>
      <p:pic>
        <p:nvPicPr>
          <p:cNvPr id="78" name="Picture Placeholder 5">
            <a:extLst>
              <a:ext uri="{FF2B5EF4-FFF2-40B4-BE49-F238E27FC236}">
                <a16:creationId xmlns:a16="http://schemas.microsoft.com/office/drawing/2014/main" id="{356B397E-8ED5-444E-A705-FE62B6BDFF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" r="144"/>
          <a:stretch/>
        </p:blipFill>
        <p:spPr>
          <a:xfrm>
            <a:off x="5654651" y="1087025"/>
            <a:ext cx="1320393" cy="1327647"/>
          </a:xfrm>
          <a:prstGeom prst="ellipse">
            <a:avLst/>
          </a:prstGeom>
          <a:solidFill>
            <a:srgbClr val="002F6B"/>
          </a:solidFill>
          <a:ln w="38100">
            <a:solidFill>
              <a:srgbClr val="FFFFFF"/>
            </a:solidFill>
          </a:ln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14EB1F52-B670-4C91-AAF3-27546A1BD8DB}"/>
              </a:ext>
            </a:extLst>
          </p:cNvPr>
          <p:cNvGrpSpPr/>
          <p:nvPr/>
        </p:nvGrpSpPr>
        <p:grpSpPr>
          <a:xfrm>
            <a:off x="7351477" y="1067008"/>
            <a:ext cx="1556331" cy="2266690"/>
            <a:chOff x="768186" y="3270930"/>
            <a:chExt cx="2275842" cy="3372405"/>
          </a:xfrm>
        </p:grpSpPr>
        <p:sp>
          <p:nvSpPr>
            <p:cNvPr id="80" name="Text Placeholder 30">
              <a:extLst>
                <a:ext uri="{FF2B5EF4-FFF2-40B4-BE49-F238E27FC236}">
                  <a16:creationId xmlns:a16="http://schemas.microsoft.com/office/drawing/2014/main" id="{0B640DE4-0472-47E3-B711-235EB69AD7D4}"/>
                </a:ext>
              </a:extLst>
            </p:cNvPr>
            <p:cNvSpPr txBox="1">
              <a:spLocks/>
            </p:cNvSpPr>
            <p:nvPr/>
          </p:nvSpPr>
          <p:spPr>
            <a:xfrm>
              <a:off x="768186" y="5720645"/>
              <a:ext cx="2256741" cy="92269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 anchor="t">
              <a:noAutofit/>
            </a:bodyPr>
            <a:lstStyle>
              <a:lvl1pPr marL="0" indent="0" algn="ctr" defTabSz="457200" rtl="0" eaLnBrk="1" latinLnBrk="0" hangingPunct="1">
                <a:spcBef>
                  <a:spcPts val="0"/>
                </a:spcBef>
                <a:spcAft>
                  <a:spcPts val="800"/>
                </a:spcAft>
                <a:buFont typeface="Arial"/>
                <a:buNone/>
                <a:defRPr sz="1200" b="0" i="0" kern="1200" baseline="0">
                  <a:solidFill>
                    <a:schemeClr val="tx1"/>
                  </a:solidFill>
                  <a:latin typeface="+mn-lt"/>
                  <a:ea typeface="+mn-ea"/>
                  <a:cs typeface="Gill Sans MT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spcAft>
                  <a:spcPts val="800"/>
                </a:spcAft>
                <a:buFont typeface="Arial"/>
                <a:buNone/>
                <a:defRPr sz="1600" b="0" i="0" kern="1200">
                  <a:solidFill>
                    <a:schemeClr val="tx1"/>
                  </a:solidFill>
                  <a:latin typeface="+mn-lt"/>
                  <a:ea typeface="+mn-ea"/>
                  <a:cs typeface="Gill Sans MT"/>
                </a:defRPr>
              </a:lvl2pPr>
              <a:lvl3pPr marL="914400" indent="0" algn="l" defTabSz="457200" rtl="0" eaLnBrk="1" latinLnBrk="0" hangingPunct="1">
                <a:spcBef>
                  <a:spcPts val="0"/>
                </a:spcBef>
                <a:spcAft>
                  <a:spcPts val="800"/>
                </a:spcAft>
                <a:buFont typeface="Arial"/>
                <a:buNone/>
                <a:defRPr sz="1600" b="0" i="0" kern="1200">
                  <a:solidFill>
                    <a:schemeClr val="tx1"/>
                  </a:solidFill>
                  <a:latin typeface="+mn-lt"/>
                  <a:ea typeface="+mn-ea"/>
                  <a:cs typeface="Gill Sans MT"/>
                </a:defRPr>
              </a:lvl3pPr>
              <a:lvl4pPr marL="1371600" indent="0" algn="l" defTabSz="457200" rtl="0" eaLnBrk="1" latinLnBrk="0" hangingPunct="1">
                <a:spcBef>
                  <a:spcPts val="0"/>
                </a:spcBef>
                <a:spcAft>
                  <a:spcPts val="800"/>
                </a:spcAft>
                <a:buFont typeface="Arial"/>
                <a:buNone/>
                <a:defRPr sz="1600" b="0" i="0" kern="1200">
                  <a:solidFill>
                    <a:schemeClr val="tx1"/>
                  </a:solidFill>
                  <a:latin typeface="+mn-lt"/>
                  <a:ea typeface="+mn-ea"/>
                  <a:cs typeface="Gill Sans M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/>
                <a:buNone/>
                <a:defRPr sz="1600" b="0" i="0" kern="1200">
                  <a:solidFill>
                    <a:schemeClr val="tx1"/>
                  </a:solidFill>
                  <a:latin typeface="+mn-lt"/>
                  <a:ea typeface="+mn-ea"/>
                  <a:cs typeface="Gill Sans M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0"/>
                </a:spcAft>
              </a:pPr>
              <a:r>
                <a:rPr lang="en-US" sz="900">
                  <a:solidFill>
                    <a:srgbClr val="000000"/>
                  </a:solidFill>
                  <a:latin typeface="Arial" panose="020B0604020202020204"/>
                </a:rPr>
                <a:t>Senior Engineer</a:t>
              </a:r>
            </a:p>
            <a:p>
              <a:pPr>
                <a:spcAft>
                  <a:spcPts val="0"/>
                </a:spcAft>
              </a:pPr>
              <a:r>
                <a:rPr lang="en-US" sz="900" b="1">
                  <a:solidFill>
                    <a:srgbClr val="000000"/>
                  </a:solidFill>
                  <a:latin typeface="Arial" panose="020B0604020202020204"/>
                </a:rPr>
                <a:t>NREL</a:t>
              </a:r>
              <a:endParaRPr lang="en-US"/>
            </a:p>
          </p:txBody>
        </p:sp>
        <p:sp>
          <p:nvSpPr>
            <p:cNvPr id="81" name="Text Placeholder 31">
              <a:extLst>
                <a:ext uri="{FF2B5EF4-FFF2-40B4-BE49-F238E27FC236}">
                  <a16:creationId xmlns:a16="http://schemas.microsoft.com/office/drawing/2014/main" id="{354DBE96-DF2D-4901-845D-C685F0BC3220}"/>
                </a:ext>
              </a:extLst>
            </p:cNvPr>
            <p:cNvSpPr txBox="1">
              <a:spLocks/>
            </p:cNvSpPr>
            <p:nvPr/>
          </p:nvSpPr>
          <p:spPr>
            <a:xfrm>
              <a:off x="787287" y="5413323"/>
              <a:ext cx="2256741" cy="733071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marL="0" indent="0" algn="ctr" defTabSz="457200" rtl="0" eaLnBrk="1" latinLnBrk="0" hangingPunct="1">
                <a:spcBef>
                  <a:spcPts val="0"/>
                </a:spcBef>
                <a:spcAft>
                  <a:spcPts val="800"/>
                </a:spcAft>
                <a:buFont typeface="Arial"/>
                <a:buNone/>
                <a:defRPr sz="1800" b="1" i="0" kern="1200" baseline="0">
                  <a:solidFill>
                    <a:schemeClr val="tx1"/>
                  </a:solidFill>
                  <a:latin typeface="+mn-lt"/>
                  <a:ea typeface="+mn-ea"/>
                  <a:cs typeface="Gill Sans MT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spcAft>
                  <a:spcPts val="800"/>
                </a:spcAft>
                <a:buFont typeface="Arial"/>
                <a:buNone/>
                <a:defRPr sz="2200" b="0" i="0" kern="1200">
                  <a:solidFill>
                    <a:srgbClr val="8DC63F"/>
                  </a:solidFill>
                  <a:latin typeface="+mn-lt"/>
                  <a:ea typeface="+mn-ea"/>
                  <a:cs typeface="Gill Sans MT"/>
                </a:defRPr>
              </a:lvl2pPr>
              <a:lvl3pPr marL="914400" indent="0" algn="l" defTabSz="457200" rtl="0" eaLnBrk="1" latinLnBrk="0" hangingPunct="1">
                <a:spcBef>
                  <a:spcPts val="0"/>
                </a:spcBef>
                <a:spcAft>
                  <a:spcPts val="800"/>
                </a:spcAft>
                <a:buFont typeface="Arial"/>
                <a:buNone/>
                <a:defRPr sz="2200" b="0" i="0" kern="1200">
                  <a:solidFill>
                    <a:srgbClr val="8DC63F"/>
                  </a:solidFill>
                  <a:latin typeface="+mn-lt"/>
                  <a:ea typeface="+mn-ea"/>
                  <a:cs typeface="Gill Sans MT"/>
                </a:defRPr>
              </a:lvl3pPr>
              <a:lvl4pPr marL="1371600" indent="0" algn="l" defTabSz="457200" rtl="0" eaLnBrk="1" latinLnBrk="0" hangingPunct="1">
                <a:spcBef>
                  <a:spcPts val="0"/>
                </a:spcBef>
                <a:spcAft>
                  <a:spcPts val="800"/>
                </a:spcAft>
                <a:buFont typeface="Arial"/>
                <a:buNone/>
                <a:defRPr sz="2200" b="0" i="0" kern="1200">
                  <a:solidFill>
                    <a:srgbClr val="8DC63F"/>
                  </a:solidFill>
                  <a:latin typeface="+mn-lt"/>
                  <a:ea typeface="+mn-ea"/>
                  <a:cs typeface="Gill Sans M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/>
                <a:buNone/>
                <a:defRPr sz="2200" b="0" i="0" kern="1200">
                  <a:solidFill>
                    <a:srgbClr val="8DC63F"/>
                  </a:solidFill>
                  <a:latin typeface="+mn-lt"/>
                  <a:ea typeface="+mn-ea"/>
                  <a:cs typeface="Gill Sans M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1100">
                  <a:latin typeface="Arial" panose="020B0604020202020204"/>
                </a:rPr>
                <a:t>Clayton Barrows</a:t>
              </a:r>
            </a:p>
          </p:txBody>
        </p:sp>
        <p:pic>
          <p:nvPicPr>
            <p:cNvPr id="82" name="Picture Placeholder 5">
              <a:extLst>
                <a:ext uri="{FF2B5EF4-FFF2-40B4-BE49-F238E27FC236}">
                  <a16:creationId xmlns:a16="http://schemas.microsoft.com/office/drawing/2014/main" id="{75A41BF1-2F05-451D-A178-44AE0DD051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398"/>
            <a:stretch/>
          </p:blipFill>
          <p:spPr>
            <a:xfrm>
              <a:off x="911133" y="3270930"/>
              <a:ext cx="2007511" cy="2018542"/>
            </a:xfrm>
            <a:prstGeom prst="ellipse">
              <a:avLst/>
            </a:prstGeom>
            <a:solidFill>
              <a:srgbClr val="002F6B"/>
            </a:solidFill>
            <a:ln w="38100">
              <a:solidFill>
                <a:srgbClr val="FFFFFF"/>
              </a:solidFill>
            </a:ln>
          </p:spPr>
        </p:pic>
      </p:grpSp>
      <p:pic>
        <p:nvPicPr>
          <p:cNvPr id="86" name="Picture Placeholder 33">
            <a:extLst>
              <a:ext uri="{FF2B5EF4-FFF2-40B4-BE49-F238E27FC236}">
                <a16:creationId xmlns:a16="http://schemas.microsoft.com/office/drawing/2014/main" id="{2F407246-09DE-4529-916F-493696A10A4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" r="8643"/>
          <a:stretch/>
        </p:blipFill>
        <p:spPr>
          <a:xfrm>
            <a:off x="6769849" y="3095622"/>
            <a:ext cx="1261320" cy="1367134"/>
          </a:xfrm>
          <a:prstGeom prst="ellipse">
            <a:avLst/>
          </a:prstGeom>
          <a:solidFill>
            <a:srgbClr val="002F6B"/>
          </a:solidFill>
          <a:ln w="38100">
            <a:solidFill>
              <a:srgbClr val="FFFFFF"/>
            </a:solidFill>
          </a:ln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DF249FCB-DAE6-4780-992A-9CB6D5763584}"/>
              </a:ext>
            </a:extLst>
          </p:cNvPr>
          <p:cNvSpPr txBox="1"/>
          <p:nvPr/>
        </p:nvSpPr>
        <p:spPr>
          <a:xfrm>
            <a:off x="6664459" y="4475657"/>
            <a:ext cx="1570503" cy="2616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100" b="1">
                <a:latin typeface="Arial" panose="020B0604020202020204"/>
              </a:rPr>
              <a:t>Juha </a:t>
            </a:r>
            <a:r>
              <a:rPr lang="en-US" sz="1100" b="1" err="1">
                <a:latin typeface="Arial" panose="020B0604020202020204"/>
              </a:rPr>
              <a:t>Kiviluoma</a:t>
            </a:r>
            <a:endParaRPr lang="en-US" sz="900">
              <a:latin typeface="Arial" panose="020B0604020202020204" pitchFamily="34" charset="0"/>
              <a:cs typeface="Arial"/>
            </a:endParaRP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B7F06DDE-84F1-422F-B481-0C37C8AC6CA4}"/>
              </a:ext>
            </a:extLst>
          </p:cNvPr>
          <p:cNvGrpSpPr/>
          <p:nvPr/>
        </p:nvGrpSpPr>
        <p:grpSpPr>
          <a:xfrm>
            <a:off x="753427" y="3103430"/>
            <a:ext cx="1812375" cy="2477538"/>
            <a:chOff x="1886717" y="3121102"/>
            <a:chExt cx="1812375" cy="2477538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56466F88-B31E-4826-8213-0789245588B3}"/>
                </a:ext>
              </a:extLst>
            </p:cNvPr>
            <p:cNvGrpSpPr/>
            <p:nvPr/>
          </p:nvGrpSpPr>
          <p:grpSpPr>
            <a:xfrm>
              <a:off x="2082115" y="3121102"/>
              <a:ext cx="1456487" cy="1871892"/>
              <a:chOff x="2082115" y="3121102"/>
              <a:chExt cx="1456487" cy="1871892"/>
            </a:xfrm>
          </p:grpSpPr>
          <p:pic>
            <p:nvPicPr>
              <p:cNvPr id="85" name="Picture Placeholder 33">
                <a:extLst>
                  <a:ext uri="{FF2B5EF4-FFF2-40B4-BE49-F238E27FC236}">
                    <a16:creationId xmlns:a16="http://schemas.microsoft.com/office/drawing/2014/main" id="{F088FEEB-86D6-49AA-BCE7-DD408825D0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10" t="1166" r="1071" b="17154"/>
              <a:stretch/>
            </p:blipFill>
            <p:spPr>
              <a:xfrm>
                <a:off x="2162149" y="3121102"/>
                <a:ext cx="1261319" cy="1336596"/>
              </a:xfrm>
              <a:prstGeom prst="ellipse">
                <a:avLst/>
              </a:prstGeom>
              <a:solidFill>
                <a:srgbClr val="002F6B"/>
              </a:solidFill>
              <a:ln w="38100">
                <a:solidFill>
                  <a:srgbClr val="FFFFFF"/>
                </a:solidFill>
              </a:ln>
            </p:spPr>
          </p:pic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4A9A362B-8F43-4BED-9F93-52B14F713712}"/>
                  </a:ext>
                </a:extLst>
              </p:cNvPr>
              <p:cNvSpPr txBox="1"/>
              <p:nvPr/>
            </p:nvSpPr>
            <p:spPr>
              <a:xfrm>
                <a:off x="2082115" y="4490292"/>
                <a:ext cx="1456487" cy="50270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:r>
                  <a:rPr lang="en-US" sz="1100" b="1">
                    <a:latin typeface="Arial" panose="020B0604020202020204"/>
                  </a:rPr>
                  <a:t>Maximilian </a:t>
                </a:r>
                <a:r>
                  <a:rPr lang="en-US" sz="1100" b="1" err="1">
                    <a:latin typeface="Arial" panose="020B0604020202020204"/>
                  </a:rPr>
                  <a:t>Parzen</a:t>
                </a:r>
                <a:endParaRPr lang="en-US" sz="1100" b="1">
                  <a:latin typeface="Arial" panose="020B0604020202020204"/>
                  <a:cs typeface="Arial"/>
                </a:endParaRPr>
              </a:p>
              <a:p>
                <a:pPr algn="ctr" defTabSz="609585">
                  <a:defRPr/>
                </a:pPr>
                <a:endParaRPr lang="en-US" sz="900">
                  <a:solidFill>
                    <a:srgbClr val="333333"/>
                  </a:solidFill>
                  <a:latin typeface="Arial" panose="020B0604020202020204"/>
                  <a:cs typeface="Arial"/>
                </a:endParaRPr>
              </a:p>
            </p:txBody>
          </p:sp>
        </p:grp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22D1EC8-5246-4FF8-A4F0-9812B8CAD1CE}"/>
                </a:ext>
              </a:extLst>
            </p:cNvPr>
            <p:cNvSpPr txBox="1"/>
            <p:nvPr/>
          </p:nvSpPr>
          <p:spPr>
            <a:xfrm>
              <a:off x="1886717" y="4675310"/>
              <a:ext cx="1812375" cy="92333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 defTabSz="609585"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Director</a:t>
              </a:r>
              <a:r>
                <a:rPr lang="en-US" sz="900">
                  <a:solidFill>
                    <a:srgbClr val="333333"/>
                  </a:solidFill>
                  <a:latin typeface="Arial" panose="020B0604020202020204"/>
                  <a:cs typeface="Arial"/>
                </a:rPr>
                <a:t> / PhD Candidate</a:t>
              </a:r>
              <a:endParaRPr lang="en-US" sz="9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/>
                <a:cs typeface="Arial"/>
              </a:endParaRPr>
            </a:p>
            <a:p>
              <a:pPr algn="ctr" defTabSz="609585">
                <a:defRPr/>
              </a:pPr>
              <a:r>
                <a:rPr kumimoji="0" lang="en-US" sz="900" b="1" i="0" u="none" strike="noStrike" kern="1200" cap="none" spc="0" normalizeH="0" baseline="0" noProof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PyPSA</a:t>
              </a: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 meets Earth Initiative</a:t>
              </a:r>
              <a:r>
                <a:rPr lang="en-US" sz="900" b="1">
                  <a:solidFill>
                    <a:srgbClr val="333333"/>
                  </a:solidFill>
                  <a:latin typeface="Arial" panose="020B0604020202020204"/>
                  <a:cs typeface="Arial"/>
                </a:rPr>
                <a:t> / University of Edinburgh</a:t>
              </a:r>
              <a:endParaRPr lang="en-US" sz="9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/>
                <a:cs typeface="Arial"/>
              </a:endParaRPr>
            </a:p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lang="en-US" sz="9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/>
                  <a:cs typeface="Arial"/>
                </a:rPr>
              </a:br>
              <a:endParaRPr lang="en-US"/>
            </a:p>
          </p:txBody>
        </p:sp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3814B486-61CC-48CE-B073-B5D52973D7EF}"/>
              </a:ext>
            </a:extLst>
          </p:cNvPr>
          <p:cNvSpPr txBox="1"/>
          <p:nvPr/>
        </p:nvSpPr>
        <p:spPr>
          <a:xfrm>
            <a:off x="6137847" y="4681196"/>
            <a:ext cx="2525323" cy="3970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defTabSz="609585">
              <a:spcBef>
                <a:spcPct val="20000"/>
              </a:spcBef>
              <a:defRPr/>
            </a:pPr>
            <a:r>
              <a:rPr lang="en-US" sz="900">
                <a:solidFill>
                  <a:srgbClr val="333333"/>
                </a:solidFill>
                <a:latin typeface="Arial"/>
                <a:ea typeface="MS Mincho"/>
                <a:cs typeface="Times New Roman"/>
              </a:rPr>
              <a:t>G-PST Pillar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MS Mincho"/>
                <a:cs typeface="Times New Roman"/>
              </a:rPr>
              <a:t> 5 Lead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MS Mincho"/>
                <a:cs typeface="Times New Roman"/>
              </a:rPr>
              <a:t>VTT, Finland</a:t>
            </a:r>
            <a:endParaRPr lang="en-US" sz="900" b="1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MS Mincho"/>
              <a:cs typeface="Times New Roman"/>
            </a:endParaRP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2E787E5-5968-4C12-A7A5-682E63449899}"/>
              </a:ext>
            </a:extLst>
          </p:cNvPr>
          <p:cNvGrpSpPr/>
          <p:nvPr/>
        </p:nvGrpSpPr>
        <p:grpSpPr>
          <a:xfrm>
            <a:off x="1357751" y="3103430"/>
            <a:ext cx="4572000" cy="1946623"/>
            <a:chOff x="1357751" y="3103430"/>
            <a:chExt cx="4572000" cy="194662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D3FB0E1-8566-4FFE-B62C-5D73B943ED29}"/>
                </a:ext>
              </a:extLst>
            </p:cNvPr>
            <p:cNvSpPr txBox="1"/>
            <p:nvPr/>
          </p:nvSpPr>
          <p:spPr>
            <a:xfrm>
              <a:off x="2699130" y="4542222"/>
              <a:ext cx="1889243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endParaRPr lang="en-US" sz="90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endParaRP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900">
                  <a:effectLst/>
                  <a:latin typeface="Arial" panose="020B0604020202020204" pitchFamily="34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Distribution Systems Researcher</a:t>
              </a: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900" b="1">
                  <a:latin typeface="Arial" panose="020B0604020202020204" pitchFamily="34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NREL</a:t>
              </a:r>
              <a:endParaRPr lang="en-US" sz="9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3" name="Picture Placeholder 5">
              <a:extLst>
                <a:ext uri="{FF2B5EF4-FFF2-40B4-BE49-F238E27FC236}">
                  <a16:creationId xmlns:a16="http://schemas.microsoft.com/office/drawing/2014/main" id="{320FE24B-082B-4AE5-96C1-89AC52A58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" r="273"/>
            <a:stretch/>
          </p:blipFill>
          <p:spPr>
            <a:xfrm>
              <a:off x="2990322" y="3103430"/>
              <a:ext cx="1344134" cy="1351518"/>
            </a:xfrm>
            <a:prstGeom prst="ellipse">
              <a:avLst/>
            </a:prstGeom>
            <a:solidFill>
              <a:srgbClr val="002F6B"/>
            </a:solidFill>
            <a:ln w="38100">
              <a:solidFill>
                <a:srgbClr val="FFFFFF"/>
              </a:solidFill>
            </a:ln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DEF1F1B-58FF-4FFB-BD09-B5428FF32402}"/>
                </a:ext>
              </a:extLst>
            </p:cNvPr>
            <p:cNvSpPr txBox="1"/>
            <p:nvPr/>
          </p:nvSpPr>
          <p:spPr>
            <a:xfrm>
              <a:off x="1357751" y="4483784"/>
              <a:ext cx="4572000" cy="26161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>
                <a:spcBef>
                  <a:spcPts val="600"/>
                </a:spcBef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/>
                  <a:ea typeface="MS Mincho"/>
                  <a:cs typeface="Times New Roman"/>
                </a:rPr>
                <a:t>Dheepak Krishnamurthy</a:t>
              </a:r>
              <a:r>
                <a:rPr lang="en-US" sz="1100" b="1">
                  <a:latin typeface="Arial"/>
                  <a:ea typeface="MS Mincho"/>
                  <a:cs typeface="Times New Roman"/>
                </a:rPr>
                <a:t> </a:t>
              </a:r>
              <a:endParaRPr lang="en-US" sz="11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AD32730C-ED1E-4F1C-8EA3-F9FE60C6050F}"/>
              </a:ext>
            </a:extLst>
          </p:cNvPr>
          <p:cNvSpPr txBox="1"/>
          <p:nvPr/>
        </p:nvSpPr>
        <p:spPr>
          <a:xfrm>
            <a:off x="4588373" y="4650545"/>
            <a:ext cx="2091307" cy="5078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900">
                <a:latin typeface="Arial"/>
                <a:ea typeface="MS Mincho"/>
                <a:cs typeface="Times New Roman"/>
              </a:rPr>
              <a:t>Enterprise Architect, Open-Source Program Office of RTE (French TSO)</a:t>
            </a:r>
          </a:p>
          <a:p>
            <a:pPr algn="ctr"/>
            <a:r>
              <a:rPr lang="en-US" sz="900" b="1">
                <a:latin typeface="Arial"/>
                <a:ea typeface="MS Mincho"/>
                <a:cs typeface="Times New Roman"/>
              </a:rPr>
              <a:t>RTE France</a:t>
            </a:r>
          </a:p>
        </p:txBody>
      </p:sp>
      <p:pic>
        <p:nvPicPr>
          <p:cNvPr id="1026" name="Picture 2" descr="Benoît Jeanson">
            <a:extLst>
              <a:ext uri="{FF2B5EF4-FFF2-40B4-BE49-F238E27FC236}">
                <a16:creationId xmlns:a16="http://schemas.microsoft.com/office/drawing/2014/main" id="{96A9C9E9-478E-B84A-BE88-04CE6621C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629" y="3091156"/>
            <a:ext cx="1371600" cy="13716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547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74B0A98-4BC9-056A-BFA5-766F417E0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Arial"/>
                <a:cs typeface="Arial"/>
              </a:rPr>
              <a:t>Case </a:t>
            </a:r>
            <a:r>
              <a:rPr lang="de-DE" err="1">
                <a:latin typeface="Arial"/>
                <a:cs typeface="Arial"/>
              </a:rPr>
              <a:t>study</a:t>
            </a:r>
            <a:r>
              <a:rPr lang="de-DE">
                <a:latin typeface="Arial"/>
                <a:cs typeface="Arial"/>
              </a:rPr>
              <a:t>: </a:t>
            </a:r>
            <a:r>
              <a:rPr lang="de-DE" err="1">
                <a:latin typeface="Arial"/>
                <a:cs typeface="Arial"/>
              </a:rPr>
              <a:t>method</a:t>
            </a:r>
            <a:endParaRPr lang="de-DE" err="1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EFD9BCC-AC7D-08A1-6A05-9C66539722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27136" y="1173018"/>
            <a:ext cx="4433604" cy="357360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de-DE">
                <a:latin typeface="Arial"/>
                <a:cs typeface="Arial"/>
              </a:rPr>
              <a:t>AC-OPF </a:t>
            </a:r>
            <a:r>
              <a:rPr lang="de-DE" err="1">
                <a:latin typeface="Arial"/>
                <a:cs typeface="Arial"/>
              </a:rPr>
              <a:t>with</a:t>
            </a:r>
            <a:r>
              <a:rPr lang="de-DE">
                <a:latin typeface="Arial"/>
                <a:cs typeface="Arial"/>
              </a:rPr>
              <a:t> LP </a:t>
            </a:r>
            <a:r>
              <a:rPr lang="de-DE" err="1">
                <a:latin typeface="Arial"/>
                <a:cs typeface="Arial"/>
              </a:rPr>
              <a:t>problem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formulation</a:t>
            </a:r>
            <a:endParaRPr lang="de-DE">
              <a:latin typeface="Arial"/>
              <a:cs typeface="Arial"/>
            </a:endParaRPr>
          </a:p>
          <a:p>
            <a:r>
              <a:rPr lang="de-DE">
                <a:latin typeface="Arial"/>
                <a:cs typeface="Arial"/>
              </a:rPr>
              <a:t>Positive </a:t>
            </a:r>
            <a:r>
              <a:rPr lang="de-DE" err="1">
                <a:latin typeface="Arial"/>
                <a:cs typeface="Arial"/>
              </a:rPr>
              <a:t>costs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for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conventional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generation</a:t>
            </a:r>
            <a:r>
              <a:rPr lang="de-DE">
                <a:latin typeface="Arial"/>
                <a:cs typeface="Arial"/>
              </a:rPr>
              <a:t> and negative </a:t>
            </a:r>
            <a:r>
              <a:rPr lang="de-DE" err="1">
                <a:latin typeface="Arial"/>
                <a:cs typeface="Arial"/>
              </a:rPr>
              <a:t>costs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for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renewable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generation</a:t>
            </a:r>
            <a:endParaRPr lang="de-DE">
              <a:latin typeface="Arial"/>
              <a:cs typeface="Arial"/>
            </a:endParaRPr>
          </a:p>
          <a:p>
            <a:r>
              <a:rPr lang="de-DE">
                <a:latin typeface="Arial"/>
                <a:cs typeface="Arial"/>
              </a:rPr>
              <a:t>OPF </a:t>
            </a:r>
            <a:r>
              <a:rPr lang="de-DE" err="1">
                <a:latin typeface="Arial"/>
                <a:cs typeface="Arial"/>
              </a:rPr>
              <a:t>can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be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repeated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with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load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shedding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enabled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for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the</a:t>
            </a:r>
            <a:r>
              <a:rPr lang="de-DE">
                <a:latin typeface="Arial"/>
                <a:cs typeface="Arial"/>
              </a:rPr>
              <a:t> time </a:t>
            </a:r>
            <a:r>
              <a:rPr lang="de-DE" err="1">
                <a:latin typeface="Arial"/>
                <a:cs typeface="Arial"/>
              </a:rPr>
              <a:t>steps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that</a:t>
            </a:r>
            <a:r>
              <a:rPr lang="de-DE">
                <a:latin typeface="Arial"/>
                <a:cs typeface="Arial"/>
              </a:rPr>
              <a:t> fail. </a:t>
            </a:r>
            <a:r>
              <a:rPr lang="de-DE" err="1">
                <a:latin typeface="Arial"/>
                <a:cs typeface="Arial"/>
              </a:rPr>
              <a:t>It</a:t>
            </a:r>
            <a:r>
              <a:rPr lang="de-DE">
                <a:latin typeface="Arial"/>
                <a:cs typeface="Arial"/>
              </a:rPr>
              <a:t> was </a:t>
            </a:r>
            <a:r>
              <a:rPr lang="de-DE" err="1">
                <a:latin typeface="Arial"/>
                <a:cs typeface="Arial"/>
              </a:rPr>
              <a:t>required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for</a:t>
            </a:r>
            <a:r>
              <a:rPr lang="de-DE">
                <a:latin typeface="Arial"/>
                <a:cs typeface="Arial"/>
              </a:rPr>
              <a:t> 1 time </a:t>
            </a:r>
            <a:r>
              <a:rPr lang="de-DE" err="1">
                <a:latin typeface="Arial"/>
                <a:cs typeface="Arial"/>
              </a:rPr>
              <a:t>step</a:t>
            </a:r>
            <a:r>
              <a:rPr lang="de-DE">
                <a:latin typeface="Arial"/>
                <a:cs typeface="Arial"/>
              </a:rPr>
              <a:t> in </a:t>
            </a:r>
            <a:r>
              <a:rPr lang="de-DE" err="1">
                <a:latin typeface="Arial"/>
                <a:cs typeface="Arial"/>
              </a:rPr>
              <a:t>the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case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study</a:t>
            </a:r>
            <a:endParaRPr lang="de-DE" err="1"/>
          </a:p>
        </p:txBody>
      </p:sp>
      <p:pic>
        <p:nvPicPr>
          <p:cNvPr id="2" name="Grafik 2" descr="Ein Bild, das Text enthält.&#10;&#10;Beschreibung automatisch generiert.">
            <a:extLst>
              <a:ext uri="{FF2B5EF4-FFF2-40B4-BE49-F238E27FC236}">
                <a16:creationId xmlns:a16="http://schemas.microsoft.com/office/drawing/2014/main" id="{208951DF-6C2D-D290-E741-00D0B1C01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902" y="1957832"/>
            <a:ext cx="4011651" cy="186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2971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74B0A98-4BC9-056A-BFA5-766F417E0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Arial"/>
                <a:cs typeface="Arial"/>
              </a:rPr>
              <a:t>Case </a:t>
            </a:r>
            <a:r>
              <a:rPr lang="de-DE" err="1">
                <a:latin typeface="Arial"/>
                <a:cs typeface="Arial"/>
              </a:rPr>
              <a:t>study</a:t>
            </a:r>
            <a:r>
              <a:rPr lang="de-DE">
                <a:latin typeface="Arial"/>
                <a:cs typeface="Arial"/>
              </a:rPr>
              <a:t>: </a:t>
            </a:r>
            <a:r>
              <a:rPr lang="de-DE" err="1">
                <a:latin typeface="Arial"/>
                <a:cs typeface="Arial"/>
              </a:rPr>
              <a:t>line</a:t>
            </a:r>
            <a:r>
              <a:rPr lang="de-DE">
                <a:latin typeface="Arial"/>
                <a:cs typeface="Arial"/>
              </a:rPr>
              <a:t> loading</a:t>
            </a:r>
            <a:endParaRPr lang="de-DE" err="1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EFD9BCC-AC7D-08A1-6A05-9C66539722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27136" y="1173018"/>
            <a:ext cx="4433604" cy="357360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>
                <a:latin typeface="Arial"/>
                <a:cs typeface="Arial"/>
              </a:rPr>
              <a:t>The </a:t>
            </a:r>
            <a:r>
              <a:rPr lang="de-DE" err="1">
                <a:latin typeface="Arial"/>
                <a:cs typeface="Arial"/>
              </a:rPr>
              <a:t>line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loading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could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be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maintained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within</a:t>
            </a:r>
            <a:r>
              <a:rPr lang="de-DE">
                <a:latin typeface="Arial"/>
                <a:cs typeface="Arial"/>
              </a:rPr>
              <a:t> a </a:t>
            </a:r>
            <a:r>
              <a:rPr lang="de-DE" err="1">
                <a:latin typeface="Arial"/>
                <a:cs typeface="Arial"/>
              </a:rPr>
              <a:t>set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limit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for</a:t>
            </a:r>
            <a:r>
              <a:rPr lang="de-DE">
                <a:latin typeface="Arial"/>
                <a:cs typeface="Arial"/>
              </a:rPr>
              <a:t> all time </a:t>
            </a:r>
            <a:r>
              <a:rPr lang="de-DE" err="1">
                <a:latin typeface="Arial"/>
                <a:cs typeface="Arial"/>
              </a:rPr>
              <a:t>steps</a:t>
            </a:r>
            <a:endParaRPr lang="de-DE" err="1"/>
          </a:p>
        </p:txBody>
      </p:sp>
      <p:pic>
        <p:nvPicPr>
          <p:cNvPr id="5" name="Grafik 6">
            <a:extLst>
              <a:ext uri="{FF2B5EF4-FFF2-40B4-BE49-F238E27FC236}">
                <a16:creationId xmlns:a16="http://schemas.microsoft.com/office/drawing/2014/main" id="{E31CE817-6D6E-64AB-0463-7F4A15A58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" y="1135516"/>
            <a:ext cx="4220736" cy="394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936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74B0A98-4BC9-056A-BFA5-766F417E0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Arial"/>
                <a:cs typeface="Arial"/>
              </a:rPr>
              <a:t>Case </a:t>
            </a:r>
            <a:r>
              <a:rPr lang="de-DE" err="1">
                <a:latin typeface="Arial"/>
                <a:cs typeface="Arial"/>
              </a:rPr>
              <a:t>study</a:t>
            </a:r>
            <a:r>
              <a:rPr lang="de-DE">
                <a:latin typeface="Arial"/>
                <a:cs typeface="Arial"/>
              </a:rPr>
              <a:t>: </a:t>
            </a:r>
            <a:r>
              <a:rPr lang="de-DE" err="1">
                <a:latin typeface="Arial"/>
                <a:cs typeface="Arial"/>
              </a:rPr>
              <a:t>generation</a:t>
            </a:r>
            <a:endParaRPr lang="de-DE" err="1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EFD9BCC-AC7D-08A1-6A05-9C66539722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27136" y="1173018"/>
            <a:ext cx="4433604" cy="3573608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de-DE">
                <a:latin typeface="Arial"/>
                <a:cs typeface="Arial"/>
              </a:rPr>
              <a:t>The </a:t>
            </a:r>
            <a:r>
              <a:rPr lang="de-DE" err="1">
                <a:latin typeface="Arial"/>
                <a:cs typeface="Arial"/>
              </a:rPr>
              <a:t>redispatch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of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conventional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generation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is</a:t>
            </a:r>
            <a:r>
              <a:rPr lang="de-DE">
                <a:latin typeface="Arial"/>
                <a:cs typeface="Arial"/>
              </a:rPr>
              <a:t> not </a:t>
            </a:r>
            <a:r>
              <a:rPr lang="de-DE" err="1">
                <a:latin typeface="Arial"/>
                <a:cs typeface="Arial"/>
              </a:rPr>
              <a:t>very</a:t>
            </a:r>
            <a:r>
              <a:rPr lang="de-DE">
                <a:latin typeface="Arial"/>
                <a:cs typeface="Arial"/>
              </a:rPr>
              <a:t> high in </a:t>
            </a:r>
            <a:r>
              <a:rPr lang="de-DE" err="1">
                <a:latin typeface="Arial"/>
                <a:cs typeface="Arial"/>
              </a:rPr>
              <a:t>overall</a:t>
            </a:r>
            <a:r>
              <a:rPr lang="de-DE">
                <a:latin typeface="Arial"/>
                <a:cs typeface="Arial"/>
              </a:rPr>
              <a:t> (in absolute </a:t>
            </a:r>
            <a:r>
              <a:rPr lang="de-DE" err="1">
                <a:latin typeface="Arial"/>
                <a:cs typeface="Arial"/>
              </a:rPr>
              <a:t>values</a:t>
            </a:r>
            <a:r>
              <a:rPr lang="de-DE">
                <a:latin typeface="Arial"/>
                <a:cs typeface="Arial"/>
              </a:rPr>
              <a:t>)</a:t>
            </a:r>
          </a:p>
          <a:p>
            <a:r>
              <a:rPr lang="de-DE" err="1">
                <a:latin typeface="Arial"/>
                <a:cs typeface="Arial"/>
              </a:rPr>
              <a:t>Reason</a:t>
            </a:r>
            <a:r>
              <a:rPr lang="de-DE">
                <a:latin typeface="Arial"/>
                <a:cs typeface="Arial"/>
              </a:rPr>
              <a:t>: </a:t>
            </a:r>
            <a:r>
              <a:rPr lang="de-DE" err="1">
                <a:latin typeface="Arial"/>
                <a:cs typeface="Arial"/>
              </a:rPr>
              <a:t>the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balancing</a:t>
            </a:r>
            <a:r>
              <a:rPr lang="de-DE">
                <a:latin typeface="Arial"/>
                <a:cs typeface="Arial"/>
              </a:rPr>
              <a:t> was </a:t>
            </a:r>
            <a:r>
              <a:rPr lang="de-DE" err="1">
                <a:latin typeface="Arial"/>
                <a:cs typeface="Arial"/>
              </a:rPr>
              <a:t>already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done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with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distributed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slack</a:t>
            </a:r>
            <a:endParaRPr lang="de-DE" err="1"/>
          </a:p>
          <a:p>
            <a:r>
              <a:rPr lang="de-DE">
                <a:latin typeface="Arial"/>
                <a:cs typeface="Arial"/>
              </a:rPr>
              <a:t>The OPF </a:t>
            </a:r>
            <a:r>
              <a:rPr lang="de-DE" err="1">
                <a:latin typeface="Arial"/>
                <a:cs typeface="Arial"/>
              </a:rPr>
              <a:t>is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redistributing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the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conventional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generation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across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the</a:t>
            </a:r>
            <a:r>
              <a:rPr lang="de-DE">
                <a:latin typeface="Arial"/>
                <a:cs typeface="Arial"/>
              </a:rPr>
              <a:t> power </a:t>
            </a:r>
            <a:r>
              <a:rPr lang="de-DE" err="1">
                <a:latin typeface="Arial"/>
                <a:cs typeface="Arial"/>
              </a:rPr>
              <a:t>system</a:t>
            </a:r>
            <a:endParaRPr lang="de-DE">
              <a:latin typeface="Arial"/>
              <a:cs typeface="Arial"/>
            </a:endParaRPr>
          </a:p>
          <a:p>
            <a:r>
              <a:rPr lang="de-DE" err="1">
                <a:latin typeface="Arial"/>
                <a:cs typeface="Arial"/>
              </a:rPr>
              <a:t>Renewable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generation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did</a:t>
            </a:r>
            <a:r>
              <a:rPr lang="de-DE">
                <a:latin typeface="Arial"/>
                <a:cs typeface="Arial"/>
              </a:rPr>
              <a:t> not </a:t>
            </a:r>
            <a:r>
              <a:rPr lang="de-DE" err="1">
                <a:latin typeface="Arial"/>
                <a:cs typeface="Arial"/>
              </a:rPr>
              <a:t>need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to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be</a:t>
            </a:r>
            <a:r>
              <a:rPr lang="de-DE">
                <a:latin typeface="Arial"/>
                <a:cs typeface="Arial"/>
              </a:rPr>
              <a:t> redispatched</a:t>
            </a:r>
            <a:endParaRPr lang="de-DE"/>
          </a:p>
          <a:p>
            <a:endParaRPr lang="de-DE"/>
          </a:p>
        </p:txBody>
      </p:sp>
      <p:pic>
        <p:nvPicPr>
          <p:cNvPr id="2" name="Grafik 2">
            <a:extLst>
              <a:ext uri="{FF2B5EF4-FFF2-40B4-BE49-F238E27FC236}">
                <a16:creationId xmlns:a16="http://schemas.microsoft.com/office/drawing/2014/main" id="{6CE1AA51-A811-2012-2F15-9A236AFC5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07" y="1062938"/>
            <a:ext cx="3802565" cy="393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906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74B0A98-4BC9-056A-BFA5-766F417E0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>
                <a:latin typeface="Arial"/>
                <a:cs typeface="Arial"/>
              </a:rPr>
              <a:t>Conclusions</a:t>
            </a:r>
            <a:r>
              <a:rPr lang="de-DE">
                <a:latin typeface="Arial"/>
                <a:cs typeface="Arial"/>
              </a:rPr>
              <a:t> and Further </a:t>
            </a:r>
            <a:r>
              <a:rPr lang="de-DE" err="1">
                <a:latin typeface="Arial"/>
                <a:cs typeface="Arial"/>
              </a:rPr>
              <a:t>work</a:t>
            </a:r>
            <a:endParaRPr lang="de-DE" err="1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EFD9BCC-AC7D-08A1-6A05-9C66539722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316" y="1173018"/>
            <a:ext cx="8334424" cy="357360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de-DE">
                <a:latin typeface="Arial"/>
                <a:cs typeface="Arial"/>
              </a:rPr>
              <a:t>Challenges in AC LP-OPF:</a:t>
            </a:r>
          </a:p>
          <a:p>
            <a:pPr lvl="1"/>
            <a:r>
              <a:rPr lang="de-DE">
                <a:latin typeface="Arial"/>
                <a:cs typeface="Arial"/>
              </a:rPr>
              <a:t>Performance</a:t>
            </a:r>
          </a:p>
          <a:p>
            <a:pPr lvl="1"/>
            <a:r>
              <a:rPr lang="de-DE">
                <a:latin typeface="Arial"/>
                <a:cs typeface="Arial"/>
              </a:rPr>
              <a:t>"</a:t>
            </a:r>
            <a:r>
              <a:rPr lang="de-DE" err="1">
                <a:latin typeface="Arial"/>
                <a:cs typeface="Arial"/>
              </a:rPr>
              <a:t>Oscillations</a:t>
            </a:r>
            <a:r>
              <a:rPr lang="de-DE">
                <a:latin typeface="Arial"/>
                <a:cs typeface="Arial"/>
              </a:rPr>
              <a:t>" </a:t>
            </a:r>
            <a:r>
              <a:rPr lang="de-DE" err="1">
                <a:latin typeface="Arial"/>
                <a:cs typeface="Arial"/>
              </a:rPr>
              <a:t>of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the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solution</a:t>
            </a:r>
          </a:p>
          <a:p>
            <a:r>
              <a:rPr lang="de-DE">
                <a:latin typeface="Arial"/>
                <a:cs typeface="Arial"/>
              </a:rPr>
              <a:t>Advantages:</a:t>
            </a:r>
          </a:p>
          <a:p>
            <a:pPr lvl="1"/>
            <a:r>
              <a:rPr lang="de-DE">
                <a:latin typeface="Arial"/>
                <a:cs typeface="Arial"/>
              </a:rPr>
              <a:t>AC-</a:t>
            </a:r>
            <a:r>
              <a:rPr lang="de-DE" err="1">
                <a:latin typeface="Arial"/>
                <a:cs typeface="Arial"/>
              </a:rPr>
              <a:t>feasible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solution</a:t>
            </a:r>
          </a:p>
          <a:p>
            <a:pPr lvl="1"/>
            <a:r>
              <a:rPr lang="de-DE">
                <a:latin typeface="Arial"/>
                <a:cs typeface="Arial"/>
              </a:rPr>
              <a:t>Possible </a:t>
            </a:r>
            <a:r>
              <a:rPr lang="de-DE" err="1">
                <a:latin typeface="Arial"/>
                <a:cs typeface="Arial"/>
              </a:rPr>
              <a:t>to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include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outer</a:t>
            </a:r>
            <a:r>
              <a:rPr lang="de-DE">
                <a:latin typeface="Arial"/>
                <a:cs typeface="Arial"/>
              </a:rPr>
              <a:t>-loop </a:t>
            </a:r>
            <a:r>
              <a:rPr lang="de-DE" err="1">
                <a:latin typeface="Arial"/>
                <a:cs typeface="Arial"/>
              </a:rPr>
              <a:t>control</a:t>
            </a:r>
            <a:r>
              <a:rPr lang="de-DE">
                <a:latin typeface="Arial"/>
                <a:cs typeface="Arial"/>
              </a:rPr>
              <a:t> (e.g. </a:t>
            </a:r>
            <a:r>
              <a:rPr lang="de-DE" err="1">
                <a:latin typeface="Arial"/>
                <a:cs typeface="Arial"/>
              </a:rPr>
              <a:t>transformer</a:t>
            </a:r>
            <a:r>
              <a:rPr lang="de-DE">
                <a:latin typeface="Arial"/>
                <a:cs typeface="Arial"/>
              </a:rPr>
              <a:t> tap </a:t>
            </a:r>
            <a:r>
              <a:rPr lang="de-DE" err="1">
                <a:latin typeface="Arial"/>
                <a:cs typeface="Arial"/>
              </a:rPr>
              <a:t>changer</a:t>
            </a:r>
            <a:r>
              <a:rPr lang="de-DE">
                <a:latin typeface="Arial"/>
                <a:cs typeface="Arial"/>
              </a:rPr>
              <a:t>), </a:t>
            </a:r>
            <a:r>
              <a:rPr lang="de-DE" err="1">
                <a:latin typeface="Arial"/>
                <a:cs typeface="Arial"/>
              </a:rPr>
              <a:t>with</a:t>
            </a:r>
            <a:r>
              <a:rPr lang="de-DE">
                <a:latin typeface="Arial"/>
                <a:cs typeface="Arial"/>
              </a:rPr>
              <a:t> an </a:t>
            </a:r>
            <a:r>
              <a:rPr lang="de-DE" err="1">
                <a:latin typeface="Arial"/>
                <a:cs typeface="Arial"/>
              </a:rPr>
              <a:t>easier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formulation</a:t>
            </a:r>
          </a:p>
          <a:p>
            <a:endParaRPr lang="de-DE">
              <a:latin typeface="Arial"/>
              <a:cs typeface="Arial"/>
            </a:endParaRPr>
          </a:p>
          <a:p>
            <a:r>
              <a:rPr lang="de-DE">
                <a:latin typeface="Arial"/>
                <a:cs typeface="Arial"/>
              </a:rPr>
              <a:t>Further </a:t>
            </a:r>
            <a:r>
              <a:rPr lang="de-DE" err="1">
                <a:latin typeface="Arial"/>
                <a:cs typeface="Arial"/>
              </a:rPr>
              <a:t>work</a:t>
            </a:r>
            <a:r>
              <a:rPr lang="de-DE">
                <a:latin typeface="Arial"/>
                <a:cs typeface="Arial"/>
              </a:rPr>
              <a:t>:</a:t>
            </a:r>
          </a:p>
          <a:p>
            <a:pPr lvl="1"/>
            <a:r>
              <a:rPr lang="de-DE">
                <a:latin typeface="Arial"/>
                <a:cs typeface="Arial"/>
              </a:rPr>
              <a:t>Security-</a:t>
            </a:r>
            <a:r>
              <a:rPr lang="de-DE" err="1">
                <a:latin typeface="Arial"/>
                <a:cs typeface="Arial"/>
              </a:rPr>
              <a:t>Constrained</a:t>
            </a:r>
            <a:r>
              <a:rPr lang="de-DE">
                <a:latin typeface="Arial"/>
                <a:cs typeface="Arial"/>
              </a:rPr>
              <a:t> AC LP-OPF</a:t>
            </a:r>
            <a:endParaRPr lang="de-DE"/>
          </a:p>
          <a:p>
            <a:pPr lvl="1"/>
            <a:r>
              <a:rPr lang="de-DE" err="1">
                <a:latin typeface="Arial"/>
                <a:cs typeface="Arial"/>
              </a:rPr>
              <a:t>Consideration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of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preventive</a:t>
            </a:r>
            <a:r>
              <a:rPr lang="de-DE">
                <a:latin typeface="Arial"/>
                <a:cs typeface="Arial"/>
              </a:rPr>
              <a:t> and </a:t>
            </a:r>
            <a:r>
              <a:rPr lang="de-DE" err="1">
                <a:latin typeface="Arial"/>
                <a:cs typeface="Arial"/>
              </a:rPr>
              <a:t>curative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measures</a:t>
            </a:r>
            <a:endParaRPr lang="de-DE" err="1"/>
          </a:p>
          <a:p>
            <a:pPr lvl="1"/>
            <a:r>
              <a:rPr lang="de-DE" err="1">
                <a:latin typeface="Arial"/>
                <a:cs typeface="Arial"/>
              </a:rPr>
              <a:t>Consideration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of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overhead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line</a:t>
            </a:r>
            <a:r>
              <a:rPr lang="de-DE">
                <a:latin typeface="Arial"/>
                <a:cs typeface="Arial"/>
              </a:rPr>
              <a:t> </a:t>
            </a:r>
            <a:r>
              <a:rPr lang="de-DE" err="1">
                <a:latin typeface="Arial"/>
                <a:cs typeface="Arial"/>
              </a:rPr>
              <a:t>temperature</a:t>
            </a:r>
            <a:r>
              <a:rPr lang="de-DE">
                <a:latin typeface="Arial"/>
                <a:cs typeface="Arial"/>
              </a:rPr>
              <a:t> and thermal </a:t>
            </a:r>
            <a:r>
              <a:rPr lang="de-DE" err="1">
                <a:latin typeface="Arial"/>
                <a:cs typeface="Arial"/>
              </a:rPr>
              <a:t>inertia</a:t>
            </a:r>
            <a:endParaRPr lang="de-DE" err="1"/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08647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C4498D-D20A-8E45-AEE8-912531C673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7454" y="1379963"/>
            <a:ext cx="5521637" cy="1288620"/>
          </a:xfrm>
        </p:spPr>
        <p:txBody>
          <a:bodyPr/>
          <a:lstStyle/>
          <a:p>
            <a:r>
              <a:rPr lang="fr-FR">
                <a:latin typeface="Arial"/>
                <a:cs typeface="Arial"/>
              </a:rPr>
              <a:t>System Planning </a:t>
            </a:r>
            <a:r>
              <a:rPr lang="fr-FR" err="1">
                <a:latin typeface="Arial"/>
                <a:cs typeface="Arial"/>
              </a:rPr>
              <a:t>with</a:t>
            </a:r>
            <a:r>
              <a:rPr lang="fr-FR">
                <a:latin typeface="Arial"/>
                <a:cs typeface="Arial"/>
              </a:rPr>
              <a:t> </a:t>
            </a:r>
            <a:r>
              <a:rPr lang="fr-FR" err="1">
                <a:latin typeface="Arial"/>
                <a:cs typeface="Arial"/>
              </a:rPr>
              <a:t>Powsybl</a:t>
            </a:r>
            <a:r>
              <a:rPr lang="fr-FR">
                <a:latin typeface="Arial"/>
                <a:cs typeface="Arial"/>
              </a:rPr>
              <a:t> – </a:t>
            </a:r>
            <a:r>
              <a:rPr lang="fr-FR" err="1">
                <a:latin typeface="Arial"/>
                <a:cs typeface="Arial"/>
              </a:rPr>
              <a:t>Metrix</a:t>
            </a:r>
            <a:endParaRPr lang="fr-FR">
              <a:latin typeface="Arial"/>
              <a:cs typeface="Arial"/>
            </a:endParaRPr>
          </a:p>
          <a:p>
            <a:r>
              <a:rPr lang="fr-FR" sz="2400">
                <a:solidFill>
                  <a:schemeClr val="bg1"/>
                </a:solidFill>
                <a:latin typeface="Arial"/>
                <a:cs typeface="Arial"/>
              </a:rPr>
              <a:t>Application to the GLMC-RTS model</a:t>
            </a:r>
            <a:endParaRPr lang="en-US" sz="24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461C22-D03A-8740-BC43-C7793BBA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7455" y="2961483"/>
            <a:ext cx="4259786" cy="110155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0"/>
              </a:spcBef>
            </a:pPr>
            <a:r>
              <a:rPr lang="en-GB" b="1">
                <a:latin typeface="Arial"/>
                <a:cs typeface="Arial"/>
              </a:rPr>
              <a:t>Nicolas </a:t>
            </a:r>
            <a:r>
              <a:rPr lang="en-GB" b="1" err="1">
                <a:latin typeface="Arial"/>
                <a:cs typeface="Arial"/>
              </a:rPr>
              <a:t>Omont</a:t>
            </a:r>
            <a:endParaRPr lang="en-GB" err="1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Vice President of Operations, </a:t>
            </a:r>
            <a:r>
              <a:rPr lang="en-US" err="1">
                <a:solidFill>
                  <a:schemeClr val="bg1"/>
                </a:solidFill>
                <a:latin typeface="Arial"/>
                <a:cs typeface="Arial"/>
              </a:rPr>
              <a:t>Artelys</a:t>
            </a:r>
            <a:endParaRPr lang="en-GB" err="1">
              <a:solidFill>
                <a:schemeClr val="bg1"/>
              </a:solidFill>
            </a:endParaRPr>
          </a:p>
          <a:p>
            <a:endParaRPr lang="en-GB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8966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B8E2489-E6C1-264A-9A89-E0C9AB7641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3600">
                <a:latin typeface="Arial"/>
                <a:cs typeface="Arial"/>
              </a:rPr>
              <a:t>System Planning </a:t>
            </a:r>
            <a:r>
              <a:rPr lang="fr-FR" sz="3600" err="1">
                <a:latin typeface="Arial"/>
                <a:cs typeface="Arial"/>
              </a:rPr>
              <a:t>with</a:t>
            </a:r>
            <a:r>
              <a:rPr lang="fr-FR" sz="3600">
                <a:latin typeface="Arial"/>
                <a:cs typeface="Arial"/>
              </a:rPr>
              <a:t> </a:t>
            </a:r>
            <a:r>
              <a:rPr lang="fr-FR" sz="3600" err="1">
                <a:latin typeface="Arial"/>
                <a:cs typeface="Arial"/>
              </a:rPr>
              <a:t>Powsybl</a:t>
            </a:r>
            <a:r>
              <a:rPr lang="fr-FR" sz="3600">
                <a:latin typeface="Arial"/>
                <a:cs typeface="Arial"/>
              </a:rPr>
              <a:t> – </a:t>
            </a:r>
            <a:r>
              <a:rPr lang="fr-FR" sz="3600" err="1">
                <a:latin typeface="Arial"/>
                <a:cs typeface="Arial"/>
              </a:rPr>
              <a:t>Metrix</a:t>
            </a:r>
            <a:endParaRPr lang="fr-FR" sz="3600">
              <a:latin typeface="Arial"/>
              <a:cs typeface="Arial"/>
            </a:endParaRPr>
          </a:p>
          <a:p>
            <a:r>
              <a:rPr lang="fr-FR" sz="18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Application to the GLMC-RTS model</a:t>
            </a:r>
            <a:endParaRPr lang="en-US" sz="180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7E03BF6-30D7-1B49-8735-C3D3C8E8A6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>
                <a:latin typeface="Calibri Light"/>
                <a:cs typeface="Calibri Light"/>
              </a:rPr>
              <a:t>Linux </a:t>
            </a:r>
            <a:r>
              <a:rPr lang="fr-FR" err="1">
                <a:latin typeface="Calibri Light"/>
                <a:cs typeface="Calibri Light"/>
              </a:rPr>
              <a:t>Foundation</a:t>
            </a:r>
            <a:r>
              <a:rPr lang="fr-FR">
                <a:latin typeface="Calibri Light"/>
                <a:cs typeface="Calibri Light"/>
              </a:rPr>
              <a:t> Energy – GMLC Webinar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35068D3-BC5E-6548-8704-F131D74620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72000" y="243797"/>
            <a:ext cx="4147738" cy="94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141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55561-8CBC-7F43-87CA-80644578B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Introduction to </a:t>
            </a:r>
            <a:r>
              <a:rPr lang="fr-FR" err="1"/>
              <a:t>Powsybl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E5D430-603F-E84B-B9CF-AA13319AD3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54965" indent="-354965"/>
            <a:r>
              <a:rPr lang="en-CA" sz="1600" b="1" err="1">
                <a:latin typeface="Arial"/>
                <a:cs typeface="Arial"/>
              </a:rPr>
              <a:t>PowSyBl</a:t>
            </a:r>
            <a:r>
              <a:rPr lang="en-CA" sz="1600" b="1">
                <a:latin typeface="Arial"/>
                <a:cs typeface="Arial"/>
              </a:rPr>
              <a:t> </a:t>
            </a:r>
            <a:r>
              <a:rPr lang="en-CA" sz="1600">
                <a:latin typeface="Arial"/>
                <a:cs typeface="Arial"/>
              </a:rPr>
              <a:t>(Power System Blocks, </a:t>
            </a:r>
            <a:r>
              <a:rPr lang="en-US" sz="1600">
                <a:latin typeface="Arial"/>
                <a:cs typeface="Arial"/>
                <a:hlinkClick r:id="rId2"/>
              </a:rPr>
              <a:t>powsybl.org</a:t>
            </a:r>
            <a:r>
              <a:rPr lang="en-CA" sz="1600">
                <a:latin typeface="Arial"/>
                <a:cs typeface="Arial"/>
              </a:rPr>
              <a:t>) is an open-source framework written in Java and dedicated to power grid analysis and simulation</a:t>
            </a:r>
          </a:p>
          <a:p>
            <a:pPr marL="755015" lvl="1" indent="-354965"/>
            <a:r>
              <a:rPr lang="en-CA" sz="1600">
                <a:latin typeface="Arial"/>
                <a:cs typeface="Arial"/>
              </a:rPr>
              <a:t>Created in 2012 (</a:t>
            </a:r>
            <a:r>
              <a:rPr lang="en-CA" sz="1600" b="1" err="1">
                <a:latin typeface="Arial"/>
                <a:cs typeface="Arial"/>
              </a:rPr>
              <a:t>iTesla</a:t>
            </a:r>
            <a:r>
              <a:rPr lang="en-CA" sz="1600" b="1">
                <a:latin typeface="Arial"/>
                <a:cs typeface="Arial"/>
              </a:rPr>
              <a:t> </a:t>
            </a:r>
            <a:r>
              <a:rPr lang="en-CA" sz="1600">
                <a:latin typeface="Arial"/>
                <a:cs typeface="Arial"/>
              </a:rPr>
              <a:t>EU funded collaborative R&amp;D project)</a:t>
            </a:r>
            <a:endParaRPr lang="en-CA" sz="1600"/>
          </a:p>
          <a:p>
            <a:pPr marL="755015" lvl="1" indent="-354965"/>
            <a:r>
              <a:rPr lang="en-CA" sz="1600">
                <a:latin typeface="Arial"/>
                <a:cs typeface="Arial"/>
              </a:rPr>
              <a:t>Community of 70 users</a:t>
            </a:r>
          </a:p>
          <a:p>
            <a:pPr marL="354965" indent="-354965"/>
            <a:endParaRPr lang="en-CA" sz="1600" b="0" i="0">
              <a:solidFill>
                <a:srgbClr val="444444"/>
              </a:solidFill>
              <a:effectLst/>
              <a:latin typeface="Open Sans"/>
              <a:ea typeface="Open Sans"/>
              <a:cs typeface="Open San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8FFFF27-FEF6-CD60-8497-EFFF18D731ED}"/>
              </a:ext>
            </a:extLst>
          </p:cNvPr>
          <p:cNvGrpSpPr/>
          <p:nvPr/>
        </p:nvGrpSpPr>
        <p:grpSpPr>
          <a:xfrm>
            <a:off x="331646" y="2758851"/>
            <a:ext cx="8488219" cy="1663935"/>
            <a:chOff x="655781" y="2955819"/>
            <a:chExt cx="11319167" cy="2544620"/>
          </a:xfrm>
        </p:grpSpPr>
        <p:sp>
          <p:nvSpPr>
            <p:cNvPr id="4" name="Ellipse 8">
              <a:extLst>
                <a:ext uri="{FF2B5EF4-FFF2-40B4-BE49-F238E27FC236}">
                  <a16:creationId xmlns:a16="http://schemas.microsoft.com/office/drawing/2014/main" id="{93479852-41D6-9B58-910C-6B8F8FD74B26}"/>
                </a:ext>
              </a:extLst>
            </p:cNvPr>
            <p:cNvSpPr/>
            <p:nvPr/>
          </p:nvSpPr>
          <p:spPr>
            <a:xfrm>
              <a:off x="655781" y="2955819"/>
              <a:ext cx="3020292" cy="12723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100" b="1"/>
                <a:t>Many supported formats</a:t>
              </a:r>
              <a:endParaRPr lang="en-US" sz="1100" b="1">
                <a:cs typeface="Arial"/>
              </a:endParaRPr>
            </a:p>
            <a:p>
              <a:pPr algn="ctr"/>
              <a:r>
                <a:rPr lang="en-US" sz="1050"/>
                <a:t> CIM-CGMES, UCTE, </a:t>
              </a:r>
              <a:r>
                <a:rPr lang="en-US" sz="1050" err="1"/>
                <a:t>Matpower</a:t>
              </a:r>
              <a:r>
                <a:rPr lang="en-US" sz="1050"/>
                <a:t>, PSS/E…</a:t>
              </a:r>
              <a:endParaRPr lang="en-US" sz="1050">
                <a:cs typeface="Arial"/>
              </a:endParaRPr>
            </a:p>
          </p:txBody>
        </p:sp>
        <p:sp>
          <p:nvSpPr>
            <p:cNvPr id="5" name="Ellipse 9">
              <a:extLst>
                <a:ext uri="{FF2B5EF4-FFF2-40B4-BE49-F238E27FC236}">
                  <a16:creationId xmlns:a16="http://schemas.microsoft.com/office/drawing/2014/main" id="{4AC8852B-116A-CB33-1992-580A68B74471}"/>
                </a:ext>
              </a:extLst>
            </p:cNvPr>
            <p:cNvSpPr/>
            <p:nvPr/>
          </p:nvSpPr>
          <p:spPr>
            <a:xfrm>
              <a:off x="2267528" y="4228129"/>
              <a:ext cx="3020292" cy="12723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200"/>
                <a:t>Grid topology operations</a:t>
              </a:r>
              <a:endParaRPr lang="en-US" sz="1200">
                <a:cs typeface="Arial"/>
              </a:endParaRPr>
            </a:p>
            <a:p>
              <a:pPr algn="ctr"/>
              <a:r>
                <a:rPr lang="en-US" sz="1050"/>
                <a:t> Extensions, Extractions, Merges…</a:t>
              </a:r>
              <a:endParaRPr lang="en-US" sz="1050">
                <a:cs typeface="Arial"/>
              </a:endParaRPr>
            </a:p>
          </p:txBody>
        </p:sp>
        <p:sp>
          <p:nvSpPr>
            <p:cNvPr id="6" name="Ellipse 10">
              <a:extLst>
                <a:ext uri="{FF2B5EF4-FFF2-40B4-BE49-F238E27FC236}">
                  <a16:creationId xmlns:a16="http://schemas.microsoft.com/office/drawing/2014/main" id="{D66B49AF-B615-C5D0-A045-5994B3E4B203}"/>
                </a:ext>
              </a:extLst>
            </p:cNvPr>
            <p:cNvSpPr/>
            <p:nvPr/>
          </p:nvSpPr>
          <p:spPr>
            <a:xfrm>
              <a:off x="4505462" y="2955819"/>
              <a:ext cx="3020292" cy="12723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100"/>
                <a:t>Power-flows</a:t>
              </a:r>
              <a:r>
                <a:rPr lang="en-US" sz="1050"/>
                <a:t>, OPFs, security analysis, dynamic simulation</a:t>
              </a:r>
              <a:endParaRPr lang="en-US" sz="1050">
                <a:cs typeface="Arial"/>
              </a:endParaRPr>
            </a:p>
          </p:txBody>
        </p:sp>
        <p:sp>
          <p:nvSpPr>
            <p:cNvPr id="7" name="Ellipse 11">
              <a:extLst>
                <a:ext uri="{FF2B5EF4-FFF2-40B4-BE49-F238E27FC236}">
                  <a16:creationId xmlns:a16="http://schemas.microsoft.com/office/drawing/2014/main" id="{00C661ED-56FB-01C8-5A43-92B633985C15}"/>
                </a:ext>
              </a:extLst>
            </p:cNvPr>
            <p:cNvSpPr/>
            <p:nvPr/>
          </p:nvSpPr>
          <p:spPr>
            <a:xfrm>
              <a:off x="6495899" y="4228129"/>
              <a:ext cx="3020292" cy="12723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100" b="1"/>
                <a:t>Friendly to non-Java developers</a:t>
              </a:r>
              <a:endParaRPr lang="en-US" sz="1100" b="1">
                <a:cs typeface="Arial"/>
              </a:endParaRPr>
            </a:p>
            <a:p>
              <a:pPr algn="ctr"/>
              <a:r>
                <a:rPr lang="fr-FR" sz="1050"/>
                <a:t>Python binding, fine-tuning </a:t>
              </a:r>
              <a:r>
                <a:rPr lang="fr-FR" sz="1050" err="1"/>
                <a:t>using</a:t>
              </a:r>
              <a:r>
                <a:rPr lang="fr-FR" sz="1050"/>
                <a:t> Groovy</a:t>
              </a:r>
            </a:p>
          </p:txBody>
        </p:sp>
        <p:sp>
          <p:nvSpPr>
            <p:cNvPr id="8" name="Ellipse 12">
              <a:extLst>
                <a:ext uri="{FF2B5EF4-FFF2-40B4-BE49-F238E27FC236}">
                  <a16:creationId xmlns:a16="http://schemas.microsoft.com/office/drawing/2014/main" id="{DC4F6684-9165-FB39-A2A3-6806061B6CF9}"/>
                </a:ext>
              </a:extLst>
            </p:cNvPr>
            <p:cNvSpPr/>
            <p:nvPr/>
          </p:nvSpPr>
          <p:spPr>
            <a:xfrm>
              <a:off x="8954656" y="3087438"/>
              <a:ext cx="3020292" cy="12723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200"/>
                <a:t>Advanced features</a:t>
              </a:r>
              <a:endParaRPr lang="en-US" sz="1200">
                <a:cs typeface="Arial"/>
              </a:endParaRPr>
            </a:p>
            <a:p>
              <a:pPr algn="ctr"/>
              <a:r>
                <a:rPr lang="en-US" sz="1050"/>
                <a:t>Analysis tools, visualization tools</a:t>
              </a:r>
              <a:endParaRPr lang="en-US" sz="1050"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46871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55561-8CBC-7F43-87CA-80644578B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Introduction to Metrix (1/2)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E5D430-603F-E84B-B9CF-AA13319AD3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2560" y="1096249"/>
            <a:ext cx="8322590" cy="357360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CA" sz="1600">
                <a:latin typeface="Arial"/>
                <a:cs typeface="Arial"/>
              </a:rPr>
              <a:t>An optimization model used to assess and optimize preventive and curative remedial actions to respect the network constraints on a high number of variants</a:t>
            </a:r>
          </a:p>
          <a:p>
            <a:pPr lvl="1"/>
            <a:r>
              <a:rPr lang="en-CA" sz="1600">
                <a:latin typeface="Arial"/>
                <a:cs typeface="Arial"/>
              </a:rPr>
              <a:t>Created in 2010 (fully open-sourced in 2021, including the linear solver)</a:t>
            </a:r>
          </a:p>
          <a:p>
            <a:pPr lvl="1"/>
            <a:r>
              <a:rPr lang="en-CA" sz="1600">
                <a:latin typeface="Arial"/>
                <a:cs typeface="Arial"/>
              </a:rPr>
              <a:t>Interfaced with </a:t>
            </a:r>
            <a:r>
              <a:rPr lang="en-CA" sz="1600" err="1">
                <a:latin typeface="Arial"/>
                <a:cs typeface="Arial"/>
              </a:rPr>
              <a:t>PowSyBl</a:t>
            </a:r>
            <a:endParaRPr lang="en-CA" sz="1600">
              <a:latin typeface="Arial"/>
              <a:cs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F57B6E8-451A-568D-C2E8-BE5154C89E45}"/>
              </a:ext>
            </a:extLst>
          </p:cNvPr>
          <p:cNvGrpSpPr/>
          <p:nvPr/>
        </p:nvGrpSpPr>
        <p:grpSpPr>
          <a:xfrm>
            <a:off x="1922067" y="2395330"/>
            <a:ext cx="5611794" cy="2360741"/>
            <a:chOff x="2539146" y="2544618"/>
            <a:chExt cx="7412066" cy="3505362"/>
          </a:xfrm>
        </p:grpSpPr>
        <p:sp>
          <p:nvSpPr>
            <p:cNvPr id="11" name="Ellipse 3">
              <a:extLst>
                <a:ext uri="{FF2B5EF4-FFF2-40B4-BE49-F238E27FC236}">
                  <a16:creationId xmlns:a16="http://schemas.microsoft.com/office/drawing/2014/main" id="{FB6F508F-AA7B-6784-3DEF-AC912F0E24C0}"/>
                </a:ext>
              </a:extLst>
            </p:cNvPr>
            <p:cNvSpPr/>
            <p:nvPr/>
          </p:nvSpPr>
          <p:spPr>
            <a:xfrm>
              <a:off x="3568885" y="2783807"/>
              <a:ext cx="5445805" cy="278057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000"/>
            </a:p>
          </p:txBody>
        </p:sp>
        <p:sp>
          <p:nvSpPr>
            <p:cNvPr id="12" name="Ellipse 2">
              <a:extLst>
                <a:ext uri="{FF2B5EF4-FFF2-40B4-BE49-F238E27FC236}">
                  <a16:creationId xmlns:a16="http://schemas.microsoft.com/office/drawing/2014/main" id="{C0D91EF8-CC4B-D700-36B2-AFB846FF0BC0}"/>
                </a:ext>
              </a:extLst>
            </p:cNvPr>
            <p:cNvSpPr/>
            <p:nvPr/>
          </p:nvSpPr>
          <p:spPr>
            <a:xfrm>
              <a:off x="4949717" y="3491759"/>
              <a:ext cx="2684140" cy="13646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b="1"/>
                <a:t>METRIX</a:t>
              </a:r>
            </a:p>
          </p:txBody>
        </p:sp>
        <p:sp>
          <p:nvSpPr>
            <p:cNvPr id="13" name="Ellipse 8">
              <a:extLst>
                <a:ext uri="{FF2B5EF4-FFF2-40B4-BE49-F238E27FC236}">
                  <a16:creationId xmlns:a16="http://schemas.microsoft.com/office/drawing/2014/main" id="{EC08DDF0-B7FF-0F36-CDA9-71F9A889D9D6}"/>
                </a:ext>
              </a:extLst>
            </p:cNvPr>
            <p:cNvSpPr/>
            <p:nvPr/>
          </p:nvSpPr>
          <p:spPr>
            <a:xfrm>
              <a:off x="7221866" y="2552188"/>
              <a:ext cx="1819564" cy="88438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900"/>
                <a:t>Network model</a:t>
              </a:r>
            </a:p>
          </p:txBody>
        </p:sp>
        <p:sp>
          <p:nvSpPr>
            <p:cNvPr id="14" name="Ellipse 9">
              <a:extLst>
                <a:ext uri="{FF2B5EF4-FFF2-40B4-BE49-F238E27FC236}">
                  <a16:creationId xmlns:a16="http://schemas.microsoft.com/office/drawing/2014/main" id="{E3224B0A-E3CA-8F11-31AE-06609B94F968}"/>
                </a:ext>
              </a:extLst>
            </p:cNvPr>
            <p:cNvSpPr/>
            <p:nvPr/>
          </p:nvSpPr>
          <p:spPr>
            <a:xfrm>
              <a:off x="2908663" y="2544618"/>
              <a:ext cx="2177776" cy="88438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CA" sz="900"/>
                <a:t>Load / Non dispatchable generation</a:t>
              </a:r>
            </a:p>
          </p:txBody>
        </p:sp>
        <p:sp>
          <p:nvSpPr>
            <p:cNvPr id="15" name="Ellipse 10">
              <a:extLst>
                <a:ext uri="{FF2B5EF4-FFF2-40B4-BE49-F238E27FC236}">
                  <a16:creationId xmlns:a16="http://schemas.microsoft.com/office/drawing/2014/main" id="{F624D77F-77A7-EF67-A211-D33E222D9E6D}"/>
                </a:ext>
              </a:extLst>
            </p:cNvPr>
            <p:cNvSpPr/>
            <p:nvPr/>
          </p:nvSpPr>
          <p:spPr>
            <a:xfrm>
              <a:off x="2539146" y="4327010"/>
              <a:ext cx="1939521" cy="88438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900"/>
                <a:t>List of contingencies</a:t>
              </a:r>
            </a:p>
          </p:txBody>
        </p:sp>
        <p:sp>
          <p:nvSpPr>
            <p:cNvPr id="16" name="Ellipse 11">
              <a:extLst>
                <a:ext uri="{FF2B5EF4-FFF2-40B4-BE49-F238E27FC236}">
                  <a16:creationId xmlns:a16="http://schemas.microsoft.com/office/drawing/2014/main" id="{A38AC235-F62D-2129-F69B-5621A1D6C9E6}"/>
                </a:ext>
              </a:extLst>
            </p:cNvPr>
            <p:cNvSpPr/>
            <p:nvPr/>
          </p:nvSpPr>
          <p:spPr>
            <a:xfrm>
              <a:off x="5375562" y="5165598"/>
              <a:ext cx="1819564" cy="88438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900"/>
                <a:t>Topological remedial actions</a:t>
              </a:r>
            </a:p>
          </p:txBody>
        </p:sp>
        <p:sp>
          <p:nvSpPr>
            <p:cNvPr id="17" name="Ellipse 13">
              <a:extLst>
                <a:ext uri="{FF2B5EF4-FFF2-40B4-BE49-F238E27FC236}">
                  <a16:creationId xmlns:a16="http://schemas.microsoft.com/office/drawing/2014/main" id="{D3CB70B4-9416-0F8C-C8B5-E5B782D58DBC}"/>
                </a:ext>
              </a:extLst>
            </p:cNvPr>
            <p:cNvSpPr/>
            <p:nvPr/>
          </p:nvSpPr>
          <p:spPr>
            <a:xfrm>
              <a:off x="8131648" y="4451239"/>
              <a:ext cx="1819564" cy="88438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900"/>
                <a:t>Redispatch, curtailment, loss of load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79260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55561-8CBC-7F43-87CA-80644578B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Introduction to Metrix (2/2)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E077381-1187-0D08-FF54-FA99D27BE5FC}"/>
              </a:ext>
            </a:extLst>
          </p:cNvPr>
          <p:cNvGrpSpPr/>
          <p:nvPr/>
        </p:nvGrpSpPr>
        <p:grpSpPr>
          <a:xfrm>
            <a:off x="328021" y="987473"/>
            <a:ext cx="8319040" cy="4089197"/>
            <a:chOff x="-70833" y="529592"/>
            <a:chExt cx="12349920" cy="6138988"/>
          </a:xfrm>
        </p:grpSpPr>
        <p:sp>
          <p:nvSpPr>
            <p:cNvPr id="18" name="Espace réservé du contenu 7">
              <a:extLst>
                <a:ext uri="{FF2B5EF4-FFF2-40B4-BE49-F238E27FC236}">
                  <a16:creationId xmlns:a16="http://schemas.microsoft.com/office/drawing/2014/main" id="{12AC7839-A0DF-9207-1BB4-2536E1A0E575}"/>
                </a:ext>
              </a:extLst>
            </p:cNvPr>
            <p:cNvSpPr txBox="1">
              <a:spLocks/>
            </p:cNvSpPr>
            <p:nvPr/>
          </p:nvSpPr>
          <p:spPr>
            <a:xfrm>
              <a:off x="167411" y="529592"/>
              <a:ext cx="11527842" cy="5355148"/>
            </a:xfrm>
            <a:prstGeom prst="rect">
              <a:avLst/>
            </a:prstGeom>
          </p:spPr>
          <p:txBody>
            <a:bodyPr lIns="91440" tIns="45720" rIns="91440" bIns="45720" anchor="t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54965" indent="-354965"/>
              <a:r>
                <a:rPr lang="en-US" sz="1600"/>
                <a:t>Three computation modes</a:t>
              </a:r>
              <a:endParaRPr lang="en-US" sz="1600">
                <a:cs typeface="Calibri"/>
              </a:endParaRPr>
            </a:p>
          </p:txBody>
        </p:sp>
        <p:cxnSp>
          <p:nvCxnSpPr>
            <p:cNvPr id="19" name="Connecteur droit 5">
              <a:extLst>
                <a:ext uri="{FF2B5EF4-FFF2-40B4-BE49-F238E27FC236}">
                  <a16:creationId xmlns:a16="http://schemas.microsoft.com/office/drawing/2014/main" id="{80082326-CA9F-DD18-B503-C61185F2B5BF}"/>
                </a:ext>
              </a:extLst>
            </p:cNvPr>
            <p:cNvCxnSpPr/>
            <p:nvPr/>
          </p:nvCxnSpPr>
          <p:spPr>
            <a:xfrm>
              <a:off x="3680133" y="1352809"/>
              <a:ext cx="0" cy="40732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4">
              <a:extLst>
                <a:ext uri="{FF2B5EF4-FFF2-40B4-BE49-F238E27FC236}">
                  <a16:creationId xmlns:a16="http://schemas.microsoft.com/office/drawing/2014/main" id="{1179472F-978F-0FB1-DAF9-380051485B48}"/>
                </a:ext>
              </a:extLst>
            </p:cNvPr>
            <p:cNvCxnSpPr/>
            <p:nvPr/>
          </p:nvCxnSpPr>
          <p:spPr>
            <a:xfrm>
              <a:off x="7984836" y="1431637"/>
              <a:ext cx="0" cy="399440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12">
              <a:extLst>
                <a:ext uri="{FF2B5EF4-FFF2-40B4-BE49-F238E27FC236}">
                  <a16:creationId xmlns:a16="http://schemas.microsoft.com/office/drawing/2014/main" id="{191A553A-F496-5C11-2139-ECC74C9D2A31}"/>
                </a:ext>
              </a:extLst>
            </p:cNvPr>
            <p:cNvSpPr txBox="1"/>
            <p:nvPr/>
          </p:nvSpPr>
          <p:spPr>
            <a:xfrm>
              <a:off x="381904" y="1139222"/>
              <a:ext cx="3191677" cy="41585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 sz="1100" b="1">
                  <a:solidFill>
                    <a:schemeClr val="accent1"/>
                  </a:solidFill>
                </a:rPr>
                <a:t>DC </a:t>
              </a:r>
              <a:r>
                <a:rPr lang="en-US" sz="1200" b="1">
                  <a:solidFill>
                    <a:schemeClr val="accent1"/>
                  </a:solidFill>
                </a:rPr>
                <a:t>security</a:t>
              </a:r>
              <a:r>
                <a:rPr lang="en-US" sz="1100" b="1">
                  <a:solidFill>
                    <a:schemeClr val="accent1"/>
                  </a:solidFill>
                </a:rPr>
                <a:t> analysis (N, N-k)</a:t>
              </a:r>
              <a:endParaRPr lang="en-US" sz="1100" b="1">
                <a:solidFill>
                  <a:schemeClr val="accent1"/>
                </a:solidFill>
                <a:cs typeface="Calibri"/>
              </a:endParaRPr>
            </a:p>
          </p:txBody>
        </p:sp>
        <p:sp>
          <p:nvSpPr>
            <p:cNvPr id="22" name="ZoneTexte 15">
              <a:extLst>
                <a:ext uri="{FF2B5EF4-FFF2-40B4-BE49-F238E27FC236}">
                  <a16:creationId xmlns:a16="http://schemas.microsoft.com/office/drawing/2014/main" id="{690608E0-EF40-77F7-8CAF-4C121EA3E70B}"/>
                </a:ext>
              </a:extLst>
            </p:cNvPr>
            <p:cNvSpPr txBox="1"/>
            <p:nvPr/>
          </p:nvSpPr>
          <p:spPr>
            <a:xfrm>
              <a:off x="380125" y="1844601"/>
              <a:ext cx="3194056" cy="369644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 sz="1000">
                  <a:solidFill>
                    <a:schemeClr val="accent2"/>
                  </a:solidFill>
                </a:rPr>
                <a:t>No optimization, </a:t>
              </a:r>
              <a:r>
                <a:rPr lang="en-US" sz="1000">
                  <a:solidFill>
                    <a:schemeClr val="accent2"/>
                  </a:solidFill>
                  <a:ea typeface="+mn-lt"/>
                  <a:cs typeface="+mn-lt"/>
                </a:rPr>
                <a:t>simple power flow</a:t>
              </a:r>
              <a:endParaRPr lang="en-US" sz="1000">
                <a:solidFill>
                  <a:schemeClr val="accent2"/>
                </a:solidFill>
                <a:cs typeface="Calibri"/>
              </a:endParaRPr>
            </a:p>
          </p:txBody>
        </p:sp>
        <p:sp>
          <p:nvSpPr>
            <p:cNvPr id="23" name="ZoneTexte 16">
              <a:extLst>
                <a:ext uri="{FF2B5EF4-FFF2-40B4-BE49-F238E27FC236}">
                  <a16:creationId xmlns:a16="http://schemas.microsoft.com/office/drawing/2014/main" id="{17CBF10D-2C36-71A5-44FC-6F3640BB7913}"/>
                </a:ext>
              </a:extLst>
            </p:cNvPr>
            <p:cNvSpPr txBox="1"/>
            <p:nvPr/>
          </p:nvSpPr>
          <p:spPr>
            <a:xfrm>
              <a:off x="4213906" y="1844601"/>
              <a:ext cx="3587390" cy="36964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000">
                  <a:solidFill>
                    <a:schemeClr val="accent2"/>
                  </a:solidFill>
                </a:rPr>
                <a:t>Minimizing: </a:t>
              </a:r>
              <a:r>
                <a:rPr lang="en-US" sz="1000" b="1">
                  <a:solidFill>
                    <a:schemeClr val="accent2"/>
                  </a:solidFill>
                </a:rPr>
                <a:t>max flow violations</a:t>
              </a:r>
              <a:endParaRPr lang="en-US" sz="1000" b="1">
                <a:solidFill>
                  <a:schemeClr val="accent2"/>
                </a:solidFill>
                <a:cs typeface="Calibri"/>
              </a:endParaRPr>
            </a:p>
          </p:txBody>
        </p:sp>
        <p:sp>
          <p:nvSpPr>
            <p:cNvPr id="24" name="ZoneTexte 17">
              <a:extLst>
                <a:ext uri="{FF2B5EF4-FFF2-40B4-BE49-F238E27FC236}">
                  <a16:creationId xmlns:a16="http://schemas.microsoft.com/office/drawing/2014/main" id="{7EF0ED6C-D86A-29BE-3029-F41CE0CF6D08}"/>
                </a:ext>
              </a:extLst>
            </p:cNvPr>
            <p:cNvSpPr txBox="1"/>
            <p:nvPr/>
          </p:nvSpPr>
          <p:spPr>
            <a:xfrm>
              <a:off x="406399" y="3915193"/>
              <a:ext cx="3015576" cy="83170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 sz="1000" b="1">
                  <a:solidFill>
                    <a:schemeClr val="accent3"/>
                  </a:solidFill>
                </a:rPr>
                <a:t>Results:</a:t>
              </a:r>
              <a:endParaRPr lang="en-US" sz="1000" b="1">
                <a:solidFill>
                  <a:schemeClr val="accent3"/>
                </a:solidFill>
                <a:cs typeface="Calibri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000"/>
                <a:t>Flows at each element (N)</a:t>
              </a:r>
              <a:endParaRPr lang="en-US" sz="1000">
                <a:cs typeface="Calibri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000"/>
                <a:t>Max flow violations (N, N-k)</a:t>
              </a:r>
              <a:endParaRPr lang="en-US" sz="1000">
                <a:cs typeface="Calibri"/>
              </a:endParaRPr>
            </a:p>
          </p:txBody>
        </p:sp>
        <p:sp>
          <p:nvSpPr>
            <p:cNvPr id="25" name="ZoneTexte 19">
              <a:extLst>
                <a:ext uri="{FF2B5EF4-FFF2-40B4-BE49-F238E27FC236}">
                  <a16:creationId xmlns:a16="http://schemas.microsoft.com/office/drawing/2014/main" id="{FB101C9B-9ED5-173B-BFAC-8BD175F3862E}"/>
                </a:ext>
              </a:extLst>
            </p:cNvPr>
            <p:cNvSpPr txBox="1"/>
            <p:nvPr/>
          </p:nvSpPr>
          <p:spPr>
            <a:xfrm>
              <a:off x="406399" y="2351059"/>
              <a:ext cx="3391995" cy="152478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000" b="1">
                  <a:solidFill>
                    <a:schemeClr val="accent4"/>
                  </a:solidFill>
                </a:rPr>
                <a:t>Inputs:</a:t>
              </a:r>
              <a:endParaRPr lang="en-US" sz="1000" b="1">
                <a:solidFill>
                  <a:schemeClr val="accent4"/>
                </a:solidFill>
                <a:cs typeface="Calibri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000"/>
                <a:t>Network model</a:t>
              </a:r>
              <a:endParaRPr lang="en-US" sz="1000">
                <a:cs typeface="Calibri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000"/>
                <a:t>Base case topology</a:t>
              </a:r>
              <a:endParaRPr lang="en-US" sz="1000">
                <a:cs typeface="Calibri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000">
                  <a:ea typeface="+mn-lt"/>
                  <a:cs typeface="+mn-lt"/>
                </a:rPr>
                <a:t>Contingencies (N-k)</a:t>
              </a:r>
              <a:endParaRPr lang="en-US" sz="100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000"/>
                <a:t>Load and generation timeseries (Gen. must match demand)</a:t>
              </a:r>
              <a:endParaRPr lang="en-US" sz="1000">
                <a:cs typeface="Calibri"/>
              </a:endParaRPr>
            </a:p>
          </p:txBody>
        </p:sp>
        <p:sp>
          <p:nvSpPr>
            <p:cNvPr id="26" name="ZoneTexte 20">
              <a:extLst>
                <a:ext uri="{FF2B5EF4-FFF2-40B4-BE49-F238E27FC236}">
                  <a16:creationId xmlns:a16="http://schemas.microsoft.com/office/drawing/2014/main" id="{CCEAB1CF-4100-B669-6C99-D848D09AD2BA}"/>
                </a:ext>
              </a:extLst>
            </p:cNvPr>
            <p:cNvSpPr txBox="1"/>
            <p:nvPr/>
          </p:nvSpPr>
          <p:spPr>
            <a:xfrm>
              <a:off x="3798165" y="1138211"/>
              <a:ext cx="4213985" cy="39274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100" b="1">
                  <a:solidFill>
                    <a:schemeClr val="accent1"/>
                  </a:solidFill>
                </a:rPr>
                <a:t>SC-DCOPF* w/o </a:t>
              </a:r>
              <a:r>
                <a:rPr lang="en-US" sz="1100" b="1" err="1">
                  <a:solidFill>
                    <a:schemeClr val="accent1"/>
                  </a:solidFill>
                </a:rPr>
                <a:t>redispatching</a:t>
              </a:r>
              <a:r>
                <a:rPr lang="en-US" sz="1100" b="1">
                  <a:solidFill>
                    <a:schemeClr val="accent1"/>
                  </a:solidFill>
                </a:rPr>
                <a:t> (N, N-k)</a:t>
              </a:r>
              <a:endParaRPr lang="en-US" sz="1050">
                <a:solidFill>
                  <a:schemeClr val="accent1"/>
                </a:solidFill>
                <a:cs typeface="Calibri"/>
              </a:endParaRPr>
            </a:p>
          </p:txBody>
        </p:sp>
        <p:sp>
          <p:nvSpPr>
            <p:cNvPr id="27" name="ZoneTexte 21">
              <a:extLst>
                <a:ext uri="{FF2B5EF4-FFF2-40B4-BE49-F238E27FC236}">
                  <a16:creationId xmlns:a16="http://schemas.microsoft.com/office/drawing/2014/main" id="{312FC0BB-697E-8ABE-735A-C4E780D7043D}"/>
                </a:ext>
              </a:extLst>
            </p:cNvPr>
            <p:cNvSpPr txBox="1"/>
            <p:nvPr/>
          </p:nvSpPr>
          <p:spPr>
            <a:xfrm>
              <a:off x="4209263" y="2389572"/>
              <a:ext cx="3632139" cy="106272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GB" sz="1000" b="1">
                  <a:solidFill>
                    <a:schemeClr val="accent4"/>
                  </a:solidFill>
                </a:rPr>
                <a:t>Inputs:</a:t>
              </a:r>
              <a:endParaRPr lang="en-GB" sz="1000" b="1">
                <a:solidFill>
                  <a:schemeClr val="accent4"/>
                </a:solidFill>
                <a:cs typeface="Calibri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000" i="1">
                  <a:cs typeface="Calibri"/>
                </a:rPr>
                <a:t>Same as DC security analysis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000"/>
                <a:t>Available topological remedial actions (preventive and curative)</a:t>
              </a:r>
              <a:endParaRPr lang="en-GB" sz="1000">
                <a:cs typeface="Calibri"/>
              </a:endParaRPr>
            </a:p>
          </p:txBody>
        </p:sp>
        <p:sp>
          <p:nvSpPr>
            <p:cNvPr id="28" name="ZoneTexte 22">
              <a:extLst>
                <a:ext uri="{FF2B5EF4-FFF2-40B4-BE49-F238E27FC236}">
                  <a16:creationId xmlns:a16="http://schemas.microsoft.com/office/drawing/2014/main" id="{851D9568-379F-62BB-F012-93C66A6C6DF4}"/>
                </a:ext>
              </a:extLst>
            </p:cNvPr>
            <p:cNvSpPr txBox="1"/>
            <p:nvPr/>
          </p:nvSpPr>
          <p:spPr>
            <a:xfrm>
              <a:off x="4218765" y="3975229"/>
              <a:ext cx="3260510" cy="129375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GB" sz="1000" b="1">
                  <a:solidFill>
                    <a:schemeClr val="accent3"/>
                  </a:solidFill>
                </a:rPr>
                <a:t>Results:</a:t>
              </a:r>
              <a:endParaRPr lang="en-GB" sz="1000" b="1">
                <a:solidFill>
                  <a:schemeClr val="accent3"/>
                </a:solidFill>
                <a:cs typeface="Calibri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000" i="1"/>
                <a:t>Same as DC security analysis</a:t>
              </a:r>
              <a:endParaRPr lang="en-GB" sz="1050" i="1">
                <a:cs typeface="Calibri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000"/>
                <a:t>Selected preventive actions</a:t>
              </a:r>
              <a:endParaRPr lang="en-GB" sz="1000">
                <a:cs typeface="Calibri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000">
                  <a:cs typeface="Calibri"/>
                </a:rPr>
                <a:t>Selected curative actions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000">
                  <a:cs typeface="Calibri"/>
                </a:rPr>
                <a:t>Remaining violations (N, N-k)</a:t>
              </a:r>
            </a:p>
          </p:txBody>
        </p:sp>
        <p:sp>
          <p:nvSpPr>
            <p:cNvPr id="29" name="ZoneTexte 30">
              <a:extLst>
                <a:ext uri="{FF2B5EF4-FFF2-40B4-BE49-F238E27FC236}">
                  <a16:creationId xmlns:a16="http://schemas.microsoft.com/office/drawing/2014/main" id="{B1D66C6E-5E66-5F81-A635-553BDAB93553}"/>
                </a:ext>
              </a:extLst>
            </p:cNvPr>
            <p:cNvSpPr txBox="1"/>
            <p:nvPr/>
          </p:nvSpPr>
          <p:spPr>
            <a:xfrm>
              <a:off x="8191909" y="1139222"/>
              <a:ext cx="3957944" cy="39274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fr-FR" sz="1100" b="1">
                  <a:solidFill>
                    <a:schemeClr val="accent1"/>
                  </a:solidFill>
                </a:rPr>
                <a:t>SC-DCOPF* w/ </a:t>
              </a:r>
              <a:r>
                <a:rPr lang="fr-FR" sz="1100" b="1" err="1">
                  <a:solidFill>
                    <a:schemeClr val="accent1"/>
                  </a:solidFill>
                </a:rPr>
                <a:t>redispatching</a:t>
              </a:r>
              <a:r>
                <a:rPr lang="fr-FR" sz="1100" b="1">
                  <a:solidFill>
                    <a:schemeClr val="accent1"/>
                  </a:solidFill>
                </a:rPr>
                <a:t> (N, N-k)</a:t>
              </a:r>
            </a:p>
          </p:txBody>
        </p:sp>
        <p:sp>
          <p:nvSpPr>
            <p:cNvPr id="30" name="ZoneTexte 31">
              <a:extLst>
                <a:ext uri="{FF2B5EF4-FFF2-40B4-BE49-F238E27FC236}">
                  <a16:creationId xmlns:a16="http://schemas.microsoft.com/office/drawing/2014/main" id="{59DE1126-517C-01BF-B0F9-DF6151E453DF}"/>
                </a:ext>
              </a:extLst>
            </p:cNvPr>
            <p:cNvSpPr txBox="1"/>
            <p:nvPr/>
          </p:nvSpPr>
          <p:spPr>
            <a:xfrm>
              <a:off x="8076803" y="1686296"/>
              <a:ext cx="4202284" cy="60067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GB" sz="1000" b="1">
                  <a:solidFill>
                    <a:schemeClr val="accent2"/>
                  </a:solidFill>
                </a:rPr>
                <a:t>Minimizing global cost</a:t>
              </a:r>
              <a:r>
                <a:rPr lang="en-GB" sz="1000">
                  <a:solidFill>
                    <a:schemeClr val="accent2"/>
                  </a:solidFill>
                </a:rPr>
                <a:t> while satisfying max flow constraints</a:t>
              </a:r>
              <a:endParaRPr lang="en-GB" sz="1000">
                <a:solidFill>
                  <a:schemeClr val="accent2"/>
                </a:solidFill>
                <a:cs typeface="Calibri"/>
              </a:endParaRPr>
            </a:p>
          </p:txBody>
        </p:sp>
        <p:sp>
          <p:nvSpPr>
            <p:cNvPr id="31" name="ZoneTexte 32">
              <a:extLst>
                <a:ext uri="{FF2B5EF4-FFF2-40B4-BE49-F238E27FC236}">
                  <a16:creationId xmlns:a16="http://schemas.microsoft.com/office/drawing/2014/main" id="{87550AF0-5A73-4A35-2A58-60DF6CBFB36F}"/>
                </a:ext>
              </a:extLst>
            </p:cNvPr>
            <p:cNvSpPr txBox="1"/>
            <p:nvPr/>
          </p:nvSpPr>
          <p:spPr>
            <a:xfrm>
              <a:off x="8063114" y="2311934"/>
              <a:ext cx="3632139" cy="17904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GB" sz="1000" b="1">
                  <a:solidFill>
                    <a:schemeClr val="accent4"/>
                  </a:solidFill>
                </a:rPr>
                <a:t>Inputs:</a:t>
              </a:r>
              <a:endParaRPr lang="en-GB" sz="1000" b="1">
                <a:solidFill>
                  <a:schemeClr val="accent4"/>
                </a:solidFill>
                <a:cs typeface="Calibri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000" i="1">
                  <a:cs typeface="Calibri"/>
                </a:rPr>
                <a:t>Same as DC security analysis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000">
                  <a:ea typeface="+mn-lt"/>
                  <a:cs typeface="+mn-lt"/>
                </a:rPr>
                <a:t>Available preventive and curative actions</a:t>
              </a:r>
              <a:endParaRPr lang="en-GB" sz="1050">
                <a:cs typeface="Calibri"/>
              </a:endParaRP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sz="1000"/>
                <a:t>Topological remedial actions</a:t>
              </a:r>
              <a:endParaRPr lang="en-GB" sz="1050">
                <a:cs typeface="Calibri" panose="020F0502020204030204"/>
              </a:endParaRP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sz="1000"/>
                <a:t>Redispatch costs</a:t>
              </a:r>
              <a:endParaRPr lang="en-GB" sz="1000">
                <a:cs typeface="Calibri" panose="020F0502020204030204"/>
              </a:endParaRPr>
            </a:p>
          </p:txBody>
        </p:sp>
        <p:sp>
          <p:nvSpPr>
            <p:cNvPr id="32" name="ZoneTexte 33">
              <a:extLst>
                <a:ext uri="{FF2B5EF4-FFF2-40B4-BE49-F238E27FC236}">
                  <a16:creationId xmlns:a16="http://schemas.microsoft.com/office/drawing/2014/main" id="{AEE0C3EC-EFEA-1CDF-1430-7A88F896870D}"/>
                </a:ext>
              </a:extLst>
            </p:cNvPr>
            <p:cNvSpPr txBox="1"/>
            <p:nvPr/>
          </p:nvSpPr>
          <p:spPr>
            <a:xfrm>
              <a:off x="8063114" y="3975018"/>
              <a:ext cx="3998175" cy="152478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000" b="1">
                  <a:solidFill>
                    <a:schemeClr val="accent3"/>
                  </a:solidFill>
                </a:rPr>
                <a:t>Results:</a:t>
              </a:r>
              <a:endParaRPr lang="en-US" sz="1000" b="1">
                <a:solidFill>
                  <a:schemeClr val="accent3"/>
                </a:solidFill>
                <a:cs typeface="Calibri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000" i="1">
                  <a:cs typeface="Calibri"/>
                </a:rPr>
                <a:t>Same as SC-DCOPF without </a:t>
              </a:r>
              <a:r>
                <a:rPr lang="en-US" sz="1000" i="1" err="1">
                  <a:cs typeface="Calibri"/>
                </a:rPr>
                <a:t>redispatching</a:t>
              </a:r>
              <a:endParaRPr lang="en-US" sz="1000" i="1">
                <a:cs typeface="Calibri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000"/>
                <a:t>Production and consumption adjustments (redispatch, curtailment, loss of load)</a:t>
              </a:r>
              <a:endParaRPr lang="en-US" sz="1000">
                <a:cs typeface="Calibri"/>
              </a:endParaRPr>
            </a:p>
          </p:txBody>
        </p:sp>
        <p:sp>
          <p:nvSpPr>
            <p:cNvPr id="33" name="ZoneTexte 1">
              <a:extLst>
                <a:ext uri="{FF2B5EF4-FFF2-40B4-BE49-F238E27FC236}">
                  <a16:creationId xmlns:a16="http://schemas.microsoft.com/office/drawing/2014/main" id="{A9E5E920-77FC-DFB1-7BC9-27EA7F9A7287}"/>
                </a:ext>
              </a:extLst>
            </p:cNvPr>
            <p:cNvSpPr txBox="1"/>
            <p:nvPr/>
          </p:nvSpPr>
          <p:spPr>
            <a:xfrm>
              <a:off x="-70833" y="5906189"/>
              <a:ext cx="12190610" cy="76239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900"/>
                <a:t>A tutorial covering this functional perimeter is available online:</a:t>
              </a:r>
              <a:r>
                <a:rPr lang="en-CA" sz="900">
                  <a:ea typeface="+mn-lt"/>
                  <a:cs typeface="+mn-lt"/>
                </a:rPr>
                <a:t> </a:t>
              </a:r>
              <a:r>
                <a:rPr lang="en-CA" sz="900">
                  <a:ea typeface="+mn-lt"/>
                  <a:cs typeface="+mn-lt"/>
                  <a:hlinkClick r:id="rId2"/>
                </a:rPr>
                <a:t>https://github.com/powsybl/powsybl-tutorials/tree/metrix/metrix/src/main</a:t>
              </a:r>
              <a:br>
                <a:rPr lang="en-CA" sz="900">
                  <a:ea typeface="+mn-lt"/>
                  <a:cs typeface="+mn-lt"/>
                </a:rPr>
              </a:br>
              <a:r>
                <a:rPr lang="en-CA" sz="900">
                  <a:ea typeface="+mn-lt"/>
                  <a:cs typeface="Arial"/>
                </a:rPr>
                <a:t>Tutorial introduction video: </a:t>
              </a:r>
              <a:r>
                <a:rPr lang="en-CA" sz="900">
                  <a:ea typeface="+mn-lt"/>
                  <a:cs typeface="+mn-lt"/>
                  <a:hlinkClick r:id="rId3"/>
                </a:rPr>
                <a:t>https://vimeo.com/722882701</a:t>
              </a:r>
              <a:endParaRPr lang="fr-FR" sz="900">
                <a:ea typeface="+mn-lt"/>
                <a:cs typeface="+mn-lt"/>
              </a:endParaRPr>
            </a:p>
            <a:p>
              <a:r>
                <a:rPr lang="en-CA" sz="900">
                  <a:ea typeface="+mn-lt"/>
                  <a:cs typeface="+mn-lt"/>
                </a:rPr>
                <a:t>Tutorial introduction pdf: </a:t>
              </a:r>
              <a:r>
                <a:rPr lang="en-CA" sz="900">
                  <a:ea typeface="+mn-lt"/>
                  <a:cs typeface="+mn-lt"/>
                  <a:hlinkClick r:id="rId4"/>
                </a:rPr>
                <a:t>https://github.com/powsybl/powsybl-tutorials/raw/metrix/metrix/src/main/resources/PowSyBl-metrix-6-node-tutorial-presentation.pdf</a:t>
              </a:r>
              <a:endParaRPr lang="fr-FR" sz="900">
                <a:cs typeface="Arial"/>
              </a:endParaRPr>
            </a:p>
          </p:txBody>
        </p:sp>
        <p:sp>
          <p:nvSpPr>
            <p:cNvPr id="34" name="ZoneTexte 3">
              <a:extLst>
                <a:ext uri="{FF2B5EF4-FFF2-40B4-BE49-F238E27FC236}">
                  <a16:creationId xmlns:a16="http://schemas.microsoft.com/office/drawing/2014/main" id="{8FF1358F-00C6-6A42-2D69-04B674510D52}"/>
                </a:ext>
              </a:extLst>
            </p:cNvPr>
            <p:cNvSpPr txBox="1"/>
            <p:nvPr/>
          </p:nvSpPr>
          <p:spPr>
            <a:xfrm>
              <a:off x="382313" y="5460122"/>
              <a:ext cx="8399078" cy="34654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900"/>
                <a:t>* SC-DCOPF = Security Constrained Direct Current Approximation Optimal Power Flow</a:t>
              </a:r>
              <a:endParaRPr lang="en-US" sz="900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50460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55561-8CBC-7F43-87CA-80644578B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Application on the RTS-GMLC model</a:t>
            </a:r>
            <a:endParaRPr lang="en-CA"/>
          </a:p>
        </p:txBody>
      </p:sp>
      <p:sp>
        <p:nvSpPr>
          <p:cNvPr id="36" name="Espace réservé du contenu 7">
            <a:extLst>
              <a:ext uri="{FF2B5EF4-FFF2-40B4-BE49-F238E27FC236}">
                <a16:creationId xmlns:a16="http://schemas.microsoft.com/office/drawing/2014/main" id="{78AE3575-BF1C-5456-304B-103233E791C9}"/>
              </a:ext>
            </a:extLst>
          </p:cNvPr>
          <p:cNvSpPr txBox="1">
            <a:spLocks/>
          </p:cNvSpPr>
          <p:nvPr/>
        </p:nvSpPr>
        <p:spPr>
          <a:xfrm>
            <a:off x="202756" y="987472"/>
            <a:ext cx="5483450" cy="3946477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965" indent="-354965"/>
            <a:r>
              <a:rPr lang="en-US" sz="1600">
                <a:latin typeface="Arial"/>
                <a:cs typeface="Arial"/>
              </a:rPr>
              <a:t>Study case building:</a:t>
            </a:r>
          </a:p>
          <a:p>
            <a:pPr marL="685165" lvl="1" indent="-227965"/>
            <a:r>
              <a:rPr lang="en-US" sz="1100">
                <a:latin typeface="Arial"/>
                <a:cs typeface="Arial"/>
              </a:rPr>
              <a:t>Loading the network from the </a:t>
            </a:r>
            <a:r>
              <a:rPr lang="en-US" sz="1100" err="1">
                <a:latin typeface="Arial"/>
                <a:cs typeface="Arial"/>
              </a:rPr>
              <a:t>Matpower</a:t>
            </a:r>
            <a:r>
              <a:rPr lang="en-US" sz="1100">
                <a:latin typeface="Arial"/>
                <a:cs typeface="Arial"/>
              </a:rPr>
              <a:t> format</a:t>
            </a:r>
          </a:p>
          <a:p>
            <a:pPr marL="685165" lvl="1" indent="-227965"/>
            <a:r>
              <a:rPr lang="en-US" sz="1100">
                <a:latin typeface="Arial"/>
                <a:cs typeface="Arial"/>
              </a:rPr>
              <a:t>Mapping annual non-dispatchable generation and load timeseries (8784 hourly time steps) to each node, as well as dispatchable generation initial set points.</a:t>
            </a:r>
          </a:p>
          <a:p>
            <a:pPr marL="354965" indent="-354965"/>
            <a:r>
              <a:rPr lang="en-US" sz="1600">
                <a:latin typeface="Arial"/>
                <a:cs typeface="Arial"/>
              </a:rPr>
              <a:t>Study computation:</a:t>
            </a:r>
          </a:p>
          <a:p>
            <a:pPr marL="685165" lvl="1" indent="-227965"/>
            <a:r>
              <a:rPr lang="en-US" sz="1100">
                <a:latin typeface="Arial"/>
                <a:cs typeface="Arial"/>
              </a:rPr>
              <a:t>N-K analysis: </a:t>
            </a:r>
            <a:r>
              <a:rPr lang="en-US" sz="1100">
                <a:latin typeface="Arial"/>
                <a:ea typeface="+mn-lt"/>
                <a:cs typeface="+mn-lt"/>
              </a:rPr>
              <a:t>single contingencies (N-1) on all 120 elements (</a:t>
            </a:r>
            <a:r>
              <a:rPr lang="en-US" sz="1100" err="1">
                <a:latin typeface="Arial"/>
                <a:ea typeface="+mn-lt"/>
                <a:cs typeface="+mn-lt"/>
              </a:rPr>
              <a:t>lines+trafos</a:t>
            </a:r>
            <a:r>
              <a:rPr lang="en-US" sz="1100">
                <a:latin typeface="Arial"/>
                <a:ea typeface="+mn-lt"/>
                <a:cs typeface="+mn-lt"/>
              </a:rPr>
              <a:t>)</a:t>
            </a:r>
            <a:endParaRPr lang="en-US" sz="1100">
              <a:latin typeface="Arial"/>
              <a:cs typeface="Calibri"/>
            </a:endParaRPr>
          </a:p>
          <a:p>
            <a:pPr marL="685165" lvl="1" indent="-227965"/>
            <a:r>
              <a:rPr lang="en-US" sz="1100">
                <a:latin typeface="Arial"/>
                <a:cs typeface="Arial"/>
              </a:rPr>
              <a:t>Available remedial actions: preventive redispatch</a:t>
            </a:r>
          </a:p>
          <a:p>
            <a:pPr marL="685165" lvl="1" indent="-227965"/>
            <a:r>
              <a:rPr lang="en-US" sz="1100">
                <a:latin typeface="Arial"/>
                <a:cs typeface="Arial"/>
              </a:rPr>
              <a:t>Evaluation of the value of an inter-zone transmission line by comparison of the cases w/ and w/o this line.</a:t>
            </a:r>
          </a:p>
          <a:p>
            <a:pPr marL="1199515" lvl="2" indent="-285115"/>
            <a:r>
              <a:rPr lang="en-US" sz="900">
                <a:latin typeface="Arial"/>
                <a:cs typeface="Arial"/>
              </a:rPr>
              <a:t>Not in scope: topological actions, curative remedial actions, HVDC lines.</a:t>
            </a:r>
            <a:endParaRPr lang="en-US" sz="900">
              <a:cs typeface="Calibri"/>
            </a:endParaRPr>
          </a:p>
          <a:p>
            <a:pPr marL="354965" indent="-354965"/>
            <a:r>
              <a:rPr lang="en-US" sz="1600">
                <a:latin typeface="Arial"/>
                <a:cs typeface="Arial"/>
              </a:rPr>
              <a:t>Analysis (KPIs)</a:t>
            </a:r>
          </a:p>
          <a:p>
            <a:pPr marL="685165" lvl="1" indent="-227965"/>
            <a:r>
              <a:rPr lang="en-US" sz="1100">
                <a:latin typeface="Arial"/>
                <a:cs typeface="Arial"/>
              </a:rPr>
              <a:t>Flows on the four inter-zone transmission lines (in bold on the map)</a:t>
            </a:r>
          </a:p>
          <a:p>
            <a:pPr marL="685165" lvl="1" indent="-227965"/>
            <a:r>
              <a:rPr lang="en-US" sz="1100">
                <a:latin typeface="Arial"/>
                <a:cs typeface="Arial"/>
              </a:rPr>
              <a:t>Localization of their threats (i.e. the contingency leading to the largest flow on a given line)</a:t>
            </a:r>
          </a:p>
          <a:p>
            <a:pPr marL="685165" lvl="1" indent="-227965"/>
            <a:r>
              <a:rPr lang="en-US" sz="1100">
                <a:latin typeface="Arial"/>
                <a:cs typeface="Arial"/>
              </a:rPr>
              <a:t>Assessment of redispatch and curtailment to evaluate the decrease of generation costs brought by the inter-zone transmission line.</a:t>
            </a:r>
          </a:p>
        </p:txBody>
      </p:sp>
      <p:grpSp>
        <p:nvGrpSpPr>
          <p:cNvPr id="38" name="Groupe 11">
            <a:extLst>
              <a:ext uri="{FF2B5EF4-FFF2-40B4-BE49-F238E27FC236}">
                <a16:creationId xmlns:a16="http://schemas.microsoft.com/office/drawing/2014/main" id="{9A2A46F4-E925-E2A3-80C5-1666830C0C4E}"/>
              </a:ext>
            </a:extLst>
          </p:cNvPr>
          <p:cNvGrpSpPr/>
          <p:nvPr/>
        </p:nvGrpSpPr>
        <p:grpSpPr>
          <a:xfrm>
            <a:off x="6004453" y="987472"/>
            <a:ext cx="2938713" cy="3774990"/>
            <a:chOff x="4938865" y="743521"/>
            <a:chExt cx="4356034" cy="5526037"/>
          </a:xfrm>
        </p:grpSpPr>
        <p:pic>
          <p:nvPicPr>
            <p:cNvPr id="39" name="Image 12">
              <a:extLst>
                <a:ext uri="{FF2B5EF4-FFF2-40B4-BE49-F238E27FC236}">
                  <a16:creationId xmlns:a16="http://schemas.microsoft.com/office/drawing/2014/main" id="{7A4D2AB1-3A9B-8190-F100-1D0BF902D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38865" y="743521"/>
              <a:ext cx="4356034" cy="5526037"/>
            </a:xfrm>
            <a:prstGeom prst="rect">
              <a:avLst/>
            </a:prstGeom>
          </p:spPr>
        </p:pic>
        <p:sp>
          <p:nvSpPr>
            <p:cNvPr id="40" name="Ellipse 13">
              <a:extLst>
                <a:ext uri="{FF2B5EF4-FFF2-40B4-BE49-F238E27FC236}">
                  <a16:creationId xmlns:a16="http://schemas.microsoft.com/office/drawing/2014/main" id="{9EE9ABD0-7FE2-1D1C-4544-A563E4EF0C49}"/>
                </a:ext>
              </a:extLst>
            </p:cNvPr>
            <p:cNvSpPr/>
            <p:nvPr/>
          </p:nvSpPr>
          <p:spPr>
            <a:xfrm>
              <a:off x="5563147" y="1238589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Ellipse 14">
              <a:extLst>
                <a:ext uri="{FF2B5EF4-FFF2-40B4-BE49-F238E27FC236}">
                  <a16:creationId xmlns:a16="http://schemas.microsoft.com/office/drawing/2014/main" id="{61B7A858-9ECB-A228-4B00-BFC8E8E1C2B2}"/>
                </a:ext>
              </a:extLst>
            </p:cNvPr>
            <p:cNvSpPr/>
            <p:nvPr/>
          </p:nvSpPr>
          <p:spPr>
            <a:xfrm>
              <a:off x="5833021" y="1381464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Ellipse 15">
              <a:extLst>
                <a:ext uri="{FF2B5EF4-FFF2-40B4-BE49-F238E27FC236}">
                  <a16:creationId xmlns:a16="http://schemas.microsoft.com/office/drawing/2014/main" id="{C9DC03F3-9D06-B39F-CC18-9E14236767B4}"/>
                </a:ext>
              </a:extLst>
            </p:cNvPr>
            <p:cNvSpPr/>
            <p:nvPr/>
          </p:nvSpPr>
          <p:spPr>
            <a:xfrm>
              <a:off x="5482697" y="1613638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Ellipse 16">
              <a:extLst>
                <a:ext uri="{FF2B5EF4-FFF2-40B4-BE49-F238E27FC236}">
                  <a16:creationId xmlns:a16="http://schemas.microsoft.com/office/drawing/2014/main" id="{3C109BAA-D7AD-089D-2DEC-51DD049282D5}"/>
                </a:ext>
              </a:extLst>
            </p:cNvPr>
            <p:cNvSpPr/>
            <p:nvPr/>
          </p:nvSpPr>
          <p:spPr>
            <a:xfrm>
              <a:off x="5913470" y="1807252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Ellipse 17">
              <a:extLst>
                <a:ext uri="{FF2B5EF4-FFF2-40B4-BE49-F238E27FC236}">
                  <a16:creationId xmlns:a16="http://schemas.microsoft.com/office/drawing/2014/main" id="{01A1FFDF-F60A-5BE8-35A6-2A138FE2367E}"/>
                </a:ext>
              </a:extLst>
            </p:cNvPr>
            <p:cNvSpPr/>
            <p:nvPr/>
          </p:nvSpPr>
          <p:spPr>
            <a:xfrm>
              <a:off x="6015536" y="2206967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Ellipse 18">
              <a:extLst>
                <a:ext uri="{FF2B5EF4-FFF2-40B4-BE49-F238E27FC236}">
                  <a16:creationId xmlns:a16="http://schemas.microsoft.com/office/drawing/2014/main" id="{0B6B9BAE-A8C5-42AE-0E50-3002C6AC0BB8}"/>
                </a:ext>
              </a:extLst>
            </p:cNvPr>
            <p:cNvSpPr/>
            <p:nvPr/>
          </p:nvSpPr>
          <p:spPr>
            <a:xfrm>
              <a:off x="6269536" y="1762863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Ellipse 19">
              <a:extLst>
                <a:ext uri="{FF2B5EF4-FFF2-40B4-BE49-F238E27FC236}">
                  <a16:creationId xmlns:a16="http://schemas.microsoft.com/office/drawing/2014/main" id="{12B49AC5-CED8-1DA6-3CEB-CB2228D2E150}"/>
                </a:ext>
              </a:extLst>
            </p:cNvPr>
            <p:cNvSpPr/>
            <p:nvPr/>
          </p:nvSpPr>
          <p:spPr>
            <a:xfrm>
              <a:off x="6517186" y="1502513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Ellipse 20">
              <a:extLst>
                <a:ext uri="{FF2B5EF4-FFF2-40B4-BE49-F238E27FC236}">
                  <a16:creationId xmlns:a16="http://schemas.microsoft.com/office/drawing/2014/main" id="{DECEC91E-805A-442C-36B0-4F230838A500}"/>
                </a:ext>
              </a:extLst>
            </p:cNvPr>
            <p:cNvSpPr/>
            <p:nvPr/>
          </p:nvSpPr>
          <p:spPr>
            <a:xfrm>
              <a:off x="6990260" y="2375639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Ellipse 21">
              <a:extLst>
                <a:ext uri="{FF2B5EF4-FFF2-40B4-BE49-F238E27FC236}">
                  <a16:creationId xmlns:a16="http://schemas.microsoft.com/office/drawing/2014/main" id="{32D3B6CF-0D8A-32A8-12AE-3146942D9796}"/>
                </a:ext>
              </a:extLst>
            </p:cNvPr>
            <p:cNvSpPr/>
            <p:nvPr/>
          </p:nvSpPr>
          <p:spPr>
            <a:xfrm>
              <a:off x="7625259" y="2909041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Ellipse 22">
              <a:extLst>
                <a:ext uri="{FF2B5EF4-FFF2-40B4-BE49-F238E27FC236}">
                  <a16:creationId xmlns:a16="http://schemas.microsoft.com/office/drawing/2014/main" id="{431D1511-FED3-02B7-891C-AFA329CCFA8A}"/>
                </a:ext>
              </a:extLst>
            </p:cNvPr>
            <p:cNvSpPr/>
            <p:nvPr/>
          </p:nvSpPr>
          <p:spPr>
            <a:xfrm>
              <a:off x="8184058" y="3191616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Ellipse 24">
              <a:extLst>
                <a:ext uri="{FF2B5EF4-FFF2-40B4-BE49-F238E27FC236}">
                  <a16:creationId xmlns:a16="http://schemas.microsoft.com/office/drawing/2014/main" id="{0E7EC278-B5E4-1493-7C91-92ABE6CF2348}"/>
                </a:ext>
              </a:extLst>
            </p:cNvPr>
            <p:cNvSpPr/>
            <p:nvPr/>
          </p:nvSpPr>
          <p:spPr>
            <a:xfrm>
              <a:off x="8492031" y="3417762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Ellipse 25">
              <a:extLst>
                <a:ext uri="{FF2B5EF4-FFF2-40B4-BE49-F238E27FC236}">
                  <a16:creationId xmlns:a16="http://schemas.microsoft.com/office/drawing/2014/main" id="{3BD66A67-DEE3-3FDA-2DB6-2F40ABDFAF57}"/>
                </a:ext>
              </a:extLst>
            </p:cNvPr>
            <p:cNvSpPr/>
            <p:nvPr/>
          </p:nvSpPr>
          <p:spPr>
            <a:xfrm>
              <a:off x="8868065" y="3373372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Ellipse 26">
              <a:extLst>
                <a:ext uri="{FF2B5EF4-FFF2-40B4-BE49-F238E27FC236}">
                  <a16:creationId xmlns:a16="http://schemas.microsoft.com/office/drawing/2014/main" id="{3CBDA453-88F5-545A-8D96-CEE3A46552FA}"/>
                </a:ext>
              </a:extLst>
            </p:cNvPr>
            <p:cNvSpPr/>
            <p:nvPr/>
          </p:nvSpPr>
          <p:spPr>
            <a:xfrm>
              <a:off x="9074124" y="3024061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Ellipse 27">
              <a:extLst>
                <a:ext uri="{FF2B5EF4-FFF2-40B4-BE49-F238E27FC236}">
                  <a16:creationId xmlns:a16="http://schemas.microsoft.com/office/drawing/2014/main" id="{6541A338-8839-84D6-17FB-F249021099DE}"/>
                </a:ext>
              </a:extLst>
            </p:cNvPr>
            <p:cNvSpPr/>
            <p:nvPr/>
          </p:nvSpPr>
          <p:spPr>
            <a:xfrm>
              <a:off x="8877591" y="2668461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Ellipse 28">
              <a:extLst>
                <a:ext uri="{FF2B5EF4-FFF2-40B4-BE49-F238E27FC236}">
                  <a16:creationId xmlns:a16="http://schemas.microsoft.com/office/drawing/2014/main" id="{9A5716AD-6C43-A189-27A8-1AA77ACD0C3C}"/>
                </a:ext>
              </a:extLst>
            </p:cNvPr>
            <p:cNvSpPr/>
            <p:nvPr/>
          </p:nvSpPr>
          <p:spPr>
            <a:xfrm>
              <a:off x="8118433" y="2802262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Ellipse 29">
              <a:extLst>
                <a:ext uri="{FF2B5EF4-FFF2-40B4-BE49-F238E27FC236}">
                  <a16:creationId xmlns:a16="http://schemas.microsoft.com/office/drawing/2014/main" id="{885C18CB-27A9-7B55-D0C2-64BA26E92BBD}"/>
                </a:ext>
              </a:extLst>
            </p:cNvPr>
            <p:cNvSpPr/>
            <p:nvPr/>
          </p:nvSpPr>
          <p:spPr>
            <a:xfrm>
              <a:off x="8631734" y="2958496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Ellipse 30">
              <a:extLst>
                <a:ext uri="{FF2B5EF4-FFF2-40B4-BE49-F238E27FC236}">
                  <a16:creationId xmlns:a16="http://schemas.microsoft.com/office/drawing/2014/main" id="{C177BBFC-9B15-8B04-A23F-0888C397BB1F}"/>
                </a:ext>
              </a:extLst>
            </p:cNvPr>
            <p:cNvSpPr/>
            <p:nvPr/>
          </p:nvSpPr>
          <p:spPr>
            <a:xfrm>
              <a:off x="8405236" y="2579684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Ellipse 31">
              <a:extLst>
                <a:ext uri="{FF2B5EF4-FFF2-40B4-BE49-F238E27FC236}">
                  <a16:creationId xmlns:a16="http://schemas.microsoft.com/office/drawing/2014/main" id="{4962F9D3-6C7C-A306-8CF9-22EF51178B40}"/>
                </a:ext>
              </a:extLst>
            </p:cNvPr>
            <p:cNvSpPr/>
            <p:nvPr/>
          </p:nvSpPr>
          <p:spPr>
            <a:xfrm>
              <a:off x="8319486" y="2020759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" name="Ellipse 32">
              <a:extLst>
                <a:ext uri="{FF2B5EF4-FFF2-40B4-BE49-F238E27FC236}">
                  <a16:creationId xmlns:a16="http://schemas.microsoft.com/office/drawing/2014/main" id="{19391662-8FDF-D63D-BC7F-CC58D1B32C87}"/>
                </a:ext>
              </a:extLst>
            </p:cNvPr>
            <p:cNvSpPr/>
            <p:nvPr/>
          </p:nvSpPr>
          <p:spPr>
            <a:xfrm>
              <a:off x="7460162" y="1702416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Ellipse 33">
              <a:extLst>
                <a:ext uri="{FF2B5EF4-FFF2-40B4-BE49-F238E27FC236}">
                  <a16:creationId xmlns:a16="http://schemas.microsoft.com/office/drawing/2014/main" id="{A337C2F8-6ADD-974D-D9DF-EF4F95C3342A}"/>
                </a:ext>
              </a:extLst>
            </p:cNvPr>
            <p:cNvSpPr/>
            <p:nvPr/>
          </p:nvSpPr>
          <p:spPr>
            <a:xfrm>
              <a:off x="8103611" y="2375857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" name="Ellipse 34">
              <a:extLst>
                <a:ext uri="{FF2B5EF4-FFF2-40B4-BE49-F238E27FC236}">
                  <a16:creationId xmlns:a16="http://schemas.microsoft.com/office/drawing/2014/main" id="{A09AEF9D-1B1C-70B7-CC45-611849447B98}"/>
                </a:ext>
              </a:extLst>
            </p:cNvPr>
            <p:cNvSpPr/>
            <p:nvPr/>
          </p:nvSpPr>
          <p:spPr>
            <a:xfrm>
              <a:off x="7589006" y="3268488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Ellipse 35">
              <a:extLst>
                <a:ext uri="{FF2B5EF4-FFF2-40B4-BE49-F238E27FC236}">
                  <a16:creationId xmlns:a16="http://schemas.microsoft.com/office/drawing/2014/main" id="{ADBA9828-4E6C-F285-BF26-FFB2007E5A1B}"/>
                </a:ext>
              </a:extLst>
            </p:cNvPr>
            <p:cNvSpPr/>
            <p:nvPr/>
          </p:nvSpPr>
          <p:spPr>
            <a:xfrm>
              <a:off x="7137255" y="3273250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Ellipse 36">
              <a:extLst>
                <a:ext uri="{FF2B5EF4-FFF2-40B4-BE49-F238E27FC236}">
                  <a16:creationId xmlns:a16="http://schemas.microsoft.com/office/drawing/2014/main" id="{73B4DDF2-4467-D146-BA22-807FB2B7E2B9}"/>
                </a:ext>
              </a:extLst>
            </p:cNvPr>
            <p:cNvSpPr/>
            <p:nvPr/>
          </p:nvSpPr>
          <p:spPr>
            <a:xfrm>
              <a:off x="6745884" y="3296015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Ellipse 37">
              <a:extLst>
                <a:ext uri="{FF2B5EF4-FFF2-40B4-BE49-F238E27FC236}">
                  <a16:creationId xmlns:a16="http://schemas.microsoft.com/office/drawing/2014/main" id="{99A1A492-DED3-ADA2-4069-EC754DFCBD6A}"/>
                </a:ext>
              </a:extLst>
            </p:cNvPr>
            <p:cNvSpPr/>
            <p:nvPr/>
          </p:nvSpPr>
          <p:spPr>
            <a:xfrm>
              <a:off x="6217408" y="2795120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" name="Ellipse 38">
              <a:extLst>
                <a:ext uri="{FF2B5EF4-FFF2-40B4-BE49-F238E27FC236}">
                  <a16:creationId xmlns:a16="http://schemas.microsoft.com/office/drawing/2014/main" id="{9F86F59B-049E-6EBA-9382-FCB6C82B39AF}"/>
                </a:ext>
              </a:extLst>
            </p:cNvPr>
            <p:cNvSpPr/>
            <p:nvPr/>
          </p:nvSpPr>
          <p:spPr>
            <a:xfrm>
              <a:off x="6985498" y="4033371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Ellipse 39">
              <a:extLst>
                <a:ext uri="{FF2B5EF4-FFF2-40B4-BE49-F238E27FC236}">
                  <a16:creationId xmlns:a16="http://schemas.microsoft.com/office/drawing/2014/main" id="{A14E419A-7553-348D-28B5-A144C016C4E6}"/>
                </a:ext>
              </a:extLst>
            </p:cNvPr>
            <p:cNvSpPr/>
            <p:nvPr/>
          </p:nvSpPr>
          <p:spPr>
            <a:xfrm>
              <a:off x="7240292" y="4969001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Ellipse 40">
              <a:extLst>
                <a:ext uri="{FF2B5EF4-FFF2-40B4-BE49-F238E27FC236}">
                  <a16:creationId xmlns:a16="http://schemas.microsoft.com/office/drawing/2014/main" id="{FBB1A4B8-284F-675D-C548-2F867390605E}"/>
                </a:ext>
              </a:extLst>
            </p:cNvPr>
            <p:cNvSpPr/>
            <p:nvPr/>
          </p:nvSpPr>
          <p:spPr>
            <a:xfrm>
              <a:off x="7502766" y="4616779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Ellipse 41">
              <a:extLst>
                <a:ext uri="{FF2B5EF4-FFF2-40B4-BE49-F238E27FC236}">
                  <a16:creationId xmlns:a16="http://schemas.microsoft.com/office/drawing/2014/main" id="{ED68E48A-C13D-8370-45A2-5B4BD1717EA9}"/>
                </a:ext>
              </a:extLst>
            </p:cNvPr>
            <p:cNvSpPr/>
            <p:nvPr/>
          </p:nvSpPr>
          <p:spPr>
            <a:xfrm>
              <a:off x="7563067" y="5176373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" name="Ellipse 42">
              <a:extLst>
                <a:ext uri="{FF2B5EF4-FFF2-40B4-BE49-F238E27FC236}">
                  <a16:creationId xmlns:a16="http://schemas.microsoft.com/office/drawing/2014/main" id="{348CE01B-5719-EB2A-799A-B7FC0D06392E}"/>
                </a:ext>
              </a:extLst>
            </p:cNvPr>
            <p:cNvSpPr/>
            <p:nvPr/>
          </p:nvSpPr>
          <p:spPr>
            <a:xfrm>
              <a:off x="7837986" y="5054929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Ellipse 43">
              <a:extLst>
                <a:ext uri="{FF2B5EF4-FFF2-40B4-BE49-F238E27FC236}">
                  <a16:creationId xmlns:a16="http://schemas.microsoft.com/office/drawing/2014/main" id="{CD2C807D-851C-7ED2-5652-3A0E6973C389}"/>
                </a:ext>
              </a:extLst>
            </p:cNvPr>
            <p:cNvSpPr/>
            <p:nvPr/>
          </p:nvSpPr>
          <p:spPr>
            <a:xfrm>
              <a:off x="8149646" y="4869192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Ellipse 44">
              <a:extLst>
                <a:ext uri="{FF2B5EF4-FFF2-40B4-BE49-F238E27FC236}">
                  <a16:creationId xmlns:a16="http://schemas.microsoft.com/office/drawing/2014/main" id="{8B33953A-4333-BED1-49CF-048BB83DB03A}"/>
                </a:ext>
              </a:extLst>
            </p:cNvPr>
            <p:cNvSpPr/>
            <p:nvPr/>
          </p:nvSpPr>
          <p:spPr>
            <a:xfrm>
              <a:off x="8598655" y="4717461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Ellipse 45">
              <a:extLst>
                <a:ext uri="{FF2B5EF4-FFF2-40B4-BE49-F238E27FC236}">
                  <a16:creationId xmlns:a16="http://schemas.microsoft.com/office/drawing/2014/main" id="{5D277A79-CC23-8C6F-AD22-B5C91D2EE5D1}"/>
                </a:ext>
              </a:extLst>
            </p:cNvPr>
            <p:cNvSpPr/>
            <p:nvPr/>
          </p:nvSpPr>
          <p:spPr>
            <a:xfrm>
              <a:off x="7195307" y="4469141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Ellipse 46">
              <a:extLst>
                <a:ext uri="{FF2B5EF4-FFF2-40B4-BE49-F238E27FC236}">
                  <a16:creationId xmlns:a16="http://schemas.microsoft.com/office/drawing/2014/main" id="{23318FD6-9A1A-F80D-52B1-4EE5CD8468E5}"/>
                </a:ext>
              </a:extLst>
            </p:cNvPr>
            <p:cNvSpPr/>
            <p:nvPr/>
          </p:nvSpPr>
          <p:spPr>
            <a:xfrm>
              <a:off x="7158258" y="5730076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Ellipse 47">
              <a:extLst>
                <a:ext uri="{FF2B5EF4-FFF2-40B4-BE49-F238E27FC236}">
                  <a16:creationId xmlns:a16="http://schemas.microsoft.com/office/drawing/2014/main" id="{6188AE2C-9A5B-BDEA-8209-5C7FD9443401}"/>
                </a:ext>
              </a:extLst>
            </p:cNvPr>
            <p:cNvSpPr/>
            <p:nvPr/>
          </p:nvSpPr>
          <p:spPr>
            <a:xfrm>
              <a:off x="7635043" y="5597977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Ellipse 48">
              <a:extLst>
                <a:ext uri="{FF2B5EF4-FFF2-40B4-BE49-F238E27FC236}">
                  <a16:creationId xmlns:a16="http://schemas.microsoft.com/office/drawing/2014/main" id="{000A9926-2BBC-A332-65F6-11D71CF3936C}"/>
                </a:ext>
              </a:extLst>
            </p:cNvPr>
            <p:cNvSpPr/>
            <p:nvPr/>
          </p:nvSpPr>
          <p:spPr>
            <a:xfrm>
              <a:off x="7622086" y="5963774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" name="Ellipse 49">
              <a:extLst>
                <a:ext uri="{FF2B5EF4-FFF2-40B4-BE49-F238E27FC236}">
                  <a16:creationId xmlns:a16="http://schemas.microsoft.com/office/drawing/2014/main" id="{81C73C6B-342D-DD6A-1AF2-1CB483CAFD13}"/>
                </a:ext>
              </a:extLst>
            </p:cNvPr>
            <p:cNvSpPr/>
            <p:nvPr/>
          </p:nvSpPr>
          <p:spPr>
            <a:xfrm>
              <a:off x="7985625" y="5526554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Ellipse 50">
              <a:extLst>
                <a:ext uri="{FF2B5EF4-FFF2-40B4-BE49-F238E27FC236}">
                  <a16:creationId xmlns:a16="http://schemas.microsoft.com/office/drawing/2014/main" id="{CAC3B3BF-F972-0872-5865-7DE5BABA5014}"/>
                </a:ext>
              </a:extLst>
            </p:cNvPr>
            <p:cNvSpPr/>
            <p:nvPr/>
          </p:nvSpPr>
          <p:spPr>
            <a:xfrm>
              <a:off x="8130599" y="5845307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Ellipse 51">
              <a:extLst>
                <a:ext uri="{FF2B5EF4-FFF2-40B4-BE49-F238E27FC236}">
                  <a16:creationId xmlns:a16="http://schemas.microsoft.com/office/drawing/2014/main" id="{BF7CB9A8-2C98-8A03-4728-E96C498E25C6}"/>
                </a:ext>
              </a:extLst>
            </p:cNvPr>
            <p:cNvSpPr/>
            <p:nvPr/>
          </p:nvSpPr>
          <p:spPr>
            <a:xfrm>
              <a:off x="8346452" y="5433549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Ellipse 52">
              <a:extLst>
                <a:ext uri="{FF2B5EF4-FFF2-40B4-BE49-F238E27FC236}">
                  <a16:creationId xmlns:a16="http://schemas.microsoft.com/office/drawing/2014/main" id="{A6132AA1-1FA5-5CB2-F153-016E6E25C04C}"/>
                </a:ext>
              </a:extLst>
            </p:cNvPr>
            <p:cNvSpPr/>
            <p:nvPr/>
          </p:nvSpPr>
          <p:spPr>
            <a:xfrm>
              <a:off x="6547888" y="5761437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Ellipse 53">
              <a:extLst>
                <a:ext uri="{FF2B5EF4-FFF2-40B4-BE49-F238E27FC236}">
                  <a16:creationId xmlns:a16="http://schemas.microsoft.com/office/drawing/2014/main" id="{548B2247-41FB-4EA4-2E6D-950DD162816F}"/>
                </a:ext>
              </a:extLst>
            </p:cNvPr>
            <p:cNvSpPr/>
            <p:nvPr/>
          </p:nvSpPr>
          <p:spPr>
            <a:xfrm>
              <a:off x="6611973" y="4336967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Ellipse 54">
              <a:extLst>
                <a:ext uri="{FF2B5EF4-FFF2-40B4-BE49-F238E27FC236}">
                  <a16:creationId xmlns:a16="http://schemas.microsoft.com/office/drawing/2014/main" id="{48C9ADEA-090B-7155-DB3D-623A769FC6B6}"/>
                </a:ext>
              </a:extLst>
            </p:cNvPr>
            <p:cNvSpPr/>
            <p:nvPr/>
          </p:nvSpPr>
          <p:spPr>
            <a:xfrm>
              <a:off x="6686610" y="5106720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Ellipse 55">
              <a:extLst>
                <a:ext uri="{FF2B5EF4-FFF2-40B4-BE49-F238E27FC236}">
                  <a16:creationId xmlns:a16="http://schemas.microsoft.com/office/drawing/2014/main" id="{C848B74E-CE10-DBD8-4373-CA161F42C9DD}"/>
                </a:ext>
              </a:extLst>
            </p:cNvPr>
            <p:cNvSpPr/>
            <p:nvPr/>
          </p:nvSpPr>
          <p:spPr>
            <a:xfrm>
              <a:off x="6328533" y="4674125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2" name="Ellipse 56">
              <a:extLst>
                <a:ext uri="{FF2B5EF4-FFF2-40B4-BE49-F238E27FC236}">
                  <a16:creationId xmlns:a16="http://schemas.microsoft.com/office/drawing/2014/main" id="{52885639-732C-936E-1B37-E18EF9A083FD}"/>
                </a:ext>
              </a:extLst>
            </p:cNvPr>
            <p:cNvSpPr/>
            <p:nvPr/>
          </p:nvSpPr>
          <p:spPr>
            <a:xfrm>
              <a:off x="5244959" y="4986254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3" name="Ellipse 57">
              <a:extLst>
                <a:ext uri="{FF2B5EF4-FFF2-40B4-BE49-F238E27FC236}">
                  <a16:creationId xmlns:a16="http://schemas.microsoft.com/office/drawing/2014/main" id="{28B261C7-D275-19E6-101D-C5BA39F8562F}"/>
                </a:ext>
              </a:extLst>
            </p:cNvPr>
            <p:cNvSpPr/>
            <p:nvPr/>
          </p:nvSpPr>
          <p:spPr>
            <a:xfrm>
              <a:off x="5605755" y="5074435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4" name="Ellipse 58">
              <a:extLst>
                <a:ext uri="{FF2B5EF4-FFF2-40B4-BE49-F238E27FC236}">
                  <a16:creationId xmlns:a16="http://schemas.microsoft.com/office/drawing/2014/main" id="{D19B7969-E93A-F6C0-1F66-FD6E07FB0F3B}"/>
                </a:ext>
              </a:extLst>
            </p:cNvPr>
            <p:cNvSpPr/>
            <p:nvPr/>
          </p:nvSpPr>
          <p:spPr>
            <a:xfrm>
              <a:off x="6034590" y="5457557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5" name="Ellipse 59">
              <a:extLst>
                <a:ext uri="{FF2B5EF4-FFF2-40B4-BE49-F238E27FC236}">
                  <a16:creationId xmlns:a16="http://schemas.microsoft.com/office/drawing/2014/main" id="{1CC220C8-EDF3-CE79-A415-BB267E5CB922}"/>
                </a:ext>
              </a:extLst>
            </p:cNvPr>
            <p:cNvSpPr/>
            <p:nvPr/>
          </p:nvSpPr>
          <p:spPr>
            <a:xfrm>
              <a:off x="6139856" y="5036396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" name="Ellipse 60">
              <a:extLst>
                <a:ext uri="{FF2B5EF4-FFF2-40B4-BE49-F238E27FC236}">
                  <a16:creationId xmlns:a16="http://schemas.microsoft.com/office/drawing/2014/main" id="{D9B82C49-F5F3-3280-1684-9B2280033CB9}"/>
                </a:ext>
              </a:extLst>
            </p:cNvPr>
            <p:cNvSpPr/>
            <p:nvPr/>
          </p:nvSpPr>
          <p:spPr>
            <a:xfrm>
              <a:off x="5615280" y="4740739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7" name="Ellipse 61">
              <a:extLst>
                <a:ext uri="{FF2B5EF4-FFF2-40B4-BE49-F238E27FC236}">
                  <a16:creationId xmlns:a16="http://schemas.microsoft.com/office/drawing/2014/main" id="{38970B32-3C2A-832D-9B59-B2C9762865EC}"/>
                </a:ext>
              </a:extLst>
            </p:cNvPr>
            <p:cNvSpPr/>
            <p:nvPr/>
          </p:nvSpPr>
          <p:spPr>
            <a:xfrm>
              <a:off x="5637249" y="4295600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" name="Ellipse 62">
              <a:extLst>
                <a:ext uri="{FF2B5EF4-FFF2-40B4-BE49-F238E27FC236}">
                  <a16:creationId xmlns:a16="http://schemas.microsoft.com/office/drawing/2014/main" id="{5C0BDB4A-6EBD-2344-EB97-3E691374625F}"/>
                </a:ext>
              </a:extLst>
            </p:cNvPr>
            <p:cNvSpPr/>
            <p:nvPr/>
          </p:nvSpPr>
          <p:spPr>
            <a:xfrm>
              <a:off x="6547888" y="2926982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9" name="Ellipse 63">
              <a:extLst>
                <a:ext uri="{FF2B5EF4-FFF2-40B4-BE49-F238E27FC236}">
                  <a16:creationId xmlns:a16="http://schemas.microsoft.com/office/drawing/2014/main" id="{F0452F41-C4C8-775D-310C-4F6D3E759618}"/>
                </a:ext>
              </a:extLst>
            </p:cNvPr>
            <p:cNvSpPr/>
            <p:nvPr/>
          </p:nvSpPr>
          <p:spPr>
            <a:xfrm>
              <a:off x="5053644" y="2847731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" name="Ellipse 64">
              <a:extLst>
                <a:ext uri="{FF2B5EF4-FFF2-40B4-BE49-F238E27FC236}">
                  <a16:creationId xmlns:a16="http://schemas.microsoft.com/office/drawing/2014/main" id="{5617A166-303C-FE57-E08B-A626A950ED7F}"/>
                </a:ext>
              </a:extLst>
            </p:cNvPr>
            <p:cNvSpPr/>
            <p:nvPr/>
          </p:nvSpPr>
          <p:spPr>
            <a:xfrm>
              <a:off x="5248135" y="3111632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1" name="Ellipse 65">
              <a:extLst>
                <a:ext uri="{FF2B5EF4-FFF2-40B4-BE49-F238E27FC236}">
                  <a16:creationId xmlns:a16="http://schemas.microsoft.com/office/drawing/2014/main" id="{DB97F74B-31B7-5D40-3CBF-F7FCA5A9E32C}"/>
                </a:ext>
              </a:extLst>
            </p:cNvPr>
            <p:cNvSpPr/>
            <p:nvPr/>
          </p:nvSpPr>
          <p:spPr>
            <a:xfrm>
              <a:off x="5458221" y="3610192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2" name="Ellipse 66">
              <a:extLst>
                <a:ext uri="{FF2B5EF4-FFF2-40B4-BE49-F238E27FC236}">
                  <a16:creationId xmlns:a16="http://schemas.microsoft.com/office/drawing/2014/main" id="{2CAA65C9-D6F2-3CB1-6A86-8333E3C19F9C}"/>
                </a:ext>
              </a:extLst>
            </p:cNvPr>
            <p:cNvSpPr/>
            <p:nvPr/>
          </p:nvSpPr>
          <p:spPr>
            <a:xfrm>
              <a:off x="5672301" y="3861257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3" name="Ellipse 67">
              <a:extLst>
                <a:ext uri="{FF2B5EF4-FFF2-40B4-BE49-F238E27FC236}">
                  <a16:creationId xmlns:a16="http://schemas.microsoft.com/office/drawing/2014/main" id="{CE1650F8-83F2-990D-93CC-09351EC2E46A}"/>
                </a:ext>
              </a:extLst>
            </p:cNvPr>
            <p:cNvSpPr/>
            <p:nvPr/>
          </p:nvSpPr>
          <p:spPr>
            <a:xfrm>
              <a:off x="5834505" y="3435653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4" name="Ellipse 68">
              <a:extLst>
                <a:ext uri="{FF2B5EF4-FFF2-40B4-BE49-F238E27FC236}">
                  <a16:creationId xmlns:a16="http://schemas.microsoft.com/office/drawing/2014/main" id="{3531993F-197A-7C9C-F985-24D20318FB75}"/>
                </a:ext>
              </a:extLst>
            </p:cNvPr>
            <p:cNvSpPr/>
            <p:nvPr/>
          </p:nvSpPr>
          <p:spPr>
            <a:xfrm>
              <a:off x="5978492" y="3724736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5" name="Ellipse 69">
              <a:extLst>
                <a:ext uri="{FF2B5EF4-FFF2-40B4-BE49-F238E27FC236}">
                  <a16:creationId xmlns:a16="http://schemas.microsoft.com/office/drawing/2014/main" id="{D620E792-B82F-0DB8-BAE8-F929A76B6FBB}"/>
                </a:ext>
              </a:extLst>
            </p:cNvPr>
            <p:cNvSpPr/>
            <p:nvPr/>
          </p:nvSpPr>
          <p:spPr>
            <a:xfrm>
              <a:off x="5624107" y="2956603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6" name="Ellipse 70">
              <a:extLst>
                <a:ext uri="{FF2B5EF4-FFF2-40B4-BE49-F238E27FC236}">
                  <a16:creationId xmlns:a16="http://schemas.microsoft.com/office/drawing/2014/main" id="{FC24ED1E-7D71-69FF-06E5-E86B9967E387}"/>
                </a:ext>
              </a:extLst>
            </p:cNvPr>
            <p:cNvSpPr/>
            <p:nvPr/>
          </p:nvSpPr>
          <p:spPr>
            <a:xfrm>
              <a:off x="5923571" y="3074862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7" name="Ellipse 71">
              <a:extLst>
                <a:ext uri="{FF2B5EF4-FFF2-40B4-BE49-F238E27FC236}">
                  <a16:creationId xmlns:a16="http://schemas.microsoft.com/office/drawing/2014/main" id="{952C6C38-B643-7482-8C06-9D3F3A25D0B5}"/>
                </a:ext>
              </a:extLst>
            </p:cNvPr>
            <p:cNvSpPr/>
            <p:nvPr/>
          </p:nvSpPr>
          <p:spPr>
            <a:xfrm>
              <a:off x="6423744" y="3279841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8" name="Ellipse 72">
              <a:extLst>
                <a:ext uri="{FF2B5EF4-FFF2-40B4-BE49-F238E27FC236}">
                  <a16:creationId xmlns:a16="http://schemas.microsoft.com/office/drawing/2014/main" id="{0B6DEFFC-DC2C-6608-B33A-08191191F005}"/>
                </a:ext>
              </a:extLst>
            </p:cNvPr>
            <p:cNvSpPr/>
            <p:nvPr/>
          </p:nvSpPr>
          <p:spPr>
            <a:xfrm>
              <a:off x="5721397" y="2429552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" name="Ellipse 73">
              <a:extLst>
                <a:ext uri="{FF2B5EF4-FFF2-40B4-BE49-F238E27FC236}">
                  <a16:creationId xmlns:a16="http://schemas.microsoft.com/office/drawing/2014/main" id="{7D599039-A863-C8B1-6D5D-9ABB9BAF7C46}"/>
                </a:ext>
              </a:extLst>
            </p:cNvPr>
            <p:cNvSpPr/>
            <p:nvPr/>
          </p:nvSpPr>
          <p:spPr>
            <a:xfrm>
              <a:off x="6504192" y="2020759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Ellipse 74">
              <a:extLst>
                <a:ext uri="{FF2B5EF4-FFF2-40B4-BE49-F238E27FC236}">
                  <a16:creationId xmlns:a16="http://schemas.microsoft.com/office/drawing/2014/main" id="{417B320E-2886-D9DE-F9F9-B1E0AD9F5340}"/>
                </a:ext>
              </a:extLst>
            </p:cNvPr>
            <p:cNvSpPr/>
            <p:nvPr/>
          </p:nvSpPr>
          <p:spPr>
            <a:xfrm>
              <a:off x="7121353" y="2733767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Ellipse 75">
              <a:extLst>
                <a:ext uri="{FF2B5EF4-FFF2-40B4-BE49-F238E27FC236}">
                  <a16:creationId xmlns:a16="http://schemas.microsoft.com/office/drawing/2014/main" id="{28960495-0049-2D7E-8019-7491989F529B}"/>
                </a:ext>
              </a:extLst>
            </p:cNvPr>
            <p:cNvSpPr/>
            <p:nvPr/>
          </p:nvSpPr>
          <p:spPr>
            <a:xfrm>
              <a:off x="6596988" y="2299469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Ellipse 76">
              <a:extLst>
                <a:ext uri="{FF2B5EF4-FFF2-40B4-BE49-F238E27FC236}">
                  <a16:creationId xmlns:a16="http://schemas.microsoft.com/office/drawing/2014/main" id="{F9018750-4698-F8D3-CE35-C894819AF632}"/>
                </a:ext>
              </a:extLst>
            </p:cNvPr>
            <p:cNvSpPr/>
            <p:nvPr/>
          </p:nvSpPr>
          <p:spPr>
            <a:xfrm>
              <a:off x="7118037" y="1851641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Ellipse 77">
              <a:extLst>
                <a:ext uri="{FF2B5EF4-FFF2-40B4-BE49-F238E27FC236}">
                  <a16:creationId xmlns:a16="http://schemas.microsoft.com/office/drawing/2014/main" id="{8D160A98-062C-33F3-E633-F516B7B4A272}"/>
                </a:ext>
              </a:extLst>
            </p:cNvPr>
            <p:cNvSpPr/>
            <p:nvPr/>
          </p:nvSpPr>
          <p:spPr>
            <a:xfrm>
              <a:off x="7304011" y="2048478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" name="Ellipse 78">
              <a:extLst>
                <a:ext uri="{FF2B5EF4-FFF2-40B4-BE49-F238E27FC236}">
                  <a16:creationId xmlns:a16="http://schemas.microsoft.com/office/drawing/2014/main" id="{D365A727-DD36-EDC3-19F6-03068787AEE4}"/>
                </a:ext>
              </a:extLst>
            </p:cNvPr>
            <p:cNvSpPr/>
            <p:nvPr/>
          </p:nvSpPr>
          <p:spPr>
            <a:xfrm>
              <a:off x="7605237" y="2326236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5" name="Ellipse 79">
              <a:extLst>
                <a:ext uri="{FF2B5EF4-FFF2-40B4-BE49-F238E27FC236}">
                  <a16:creationId xmlns:a16="http://schemas.microsoft.com/office/drawing/2014/main" id="{8C0362B9-B67F-70F0-2923-BFBDDED851AB}"/>
                </a:ext>
              </a:extLst>
            </p:cNvPr>
            <p:cNvSpPr/>
            <p:nvPr/>
          </p:nvSpPr>
          <p:spPr>
            <a:xfrm>
              <a:off x="6909377" y="1589061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6" name="Ellipse 80">
              <a:extLst>
                <a:ext uri="{FF2B5EF4-FFF2-40B4-BE49-F238E27FC236}">
                  <a16:creationId xmlns:a16="http://schemas.microsoft.com/office/drawing/2014/main" id="{F13C8F5F-6838-2EA8-AC9F-3B8A63662DB6}"/>
                </a:ext>
              </a:extLst>
            </p:cNvPr>
            <p:cNvSpPr/>
            <p:nvPr/>
          </p:nvSpPr>
          <p:spPr>
            <a:xfrm>
              <a:off x="7685685" y="1936543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7" name="Ellipse 81">
              <a:extLst>
                <a:ext uri="{FF2B5EF4-FFF2-40B4-BE49-F238E27FC236}">
                  <a16:creationId xmlns:a16="http://schemas.microsoft.com/office/drawing/2014/main" id="{C887B033-5D49-C907-3D78-EA43F71290F5}"/>
                </a:ext>
              </a:extLst>
            </p:cNvPr>
            <p:cNvSpPr/>
            <p:nvPr/>
          </p:nvSpPr>
          <p:spPr>
            <a:xfrm>
              <a:off x="7810347" y="1327366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8" name="Ellipse 82">
              <a:extLst>
                <a:ext uri="{FF2B5EF4-FFF2-40B4-BE49-F238E27FC236}">
                  <a16:creationId xmlns:a16="http://schemas.microsoft.com/office/drawing/2014/main" id="{0D1749CB-BA4B-98E5-8A93-7F3A0984BB82}"/>
                </a:ext>
              </a:extLst>
            </p:cNvPr>
            <p:cNvSpPr/>
            <p:nvPr/>
          </p:nvSpPr>
          <p:spPr>
            <a:xfrm>
              <a:off x="7503447" y="1248965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9" name="Ellipse 83">
              <a:extLst>
                <a:ext uri="{FF2B5EF4-FFF2-40B4-BE49-F238E27FC236}">
                  <a16:creationId xmlns:a16="http://schemas.microsoft.com/office/drawing/2014/main" id="{A4B78CEB-0453-5E5E-003F-AD34AA8AA751}"/>
                </a:ext>
              </a:extLst>
            </p:cNvPr>
            <p:cNvSpPr/>
            <p:nvPr/>
          </p:nvSpPr>
          <p:spPr>
            <a:xfrm>
              <a:off x="7059193" y="1182129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0" name="Ellipse 84">
              <a:extLst>
                <a:ext uri="{FF2B5EF4-FFF2-40B4-BE49-F238E27FC236}">
                  <a16:creationId xmlns:a16="http://schemas.microsoft.com/office/drawing/2014/main" id="{2BCB866D-D6CD-07EC-62DB-74810D4EEEFF}"/>
                </a:ext>
              </a:extLst>
            </p:cNvPr>
            <p:cNvSpPr/>
            <p:nvPr/>
          </p:nvSpPr>
          <p:spPr>
            <a:xfrm>
              <a:off x="7224854" y="865575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1" name="Ellipse 85">
              <a:extLst>
                <a:ext uri="{FF2B5EF4-FFF2-40B4-BE49-F238E27FC236}">
                  <a16:creationId xmlns:a16="http://schemas.microsoft.com/office/drawing/2014/main" id="{605AE7E8-8372-FF0A-D9BE-1DDC6C1293BB}"/>
                </a:ext>
              </a:extLst>
            </p:cNvPr>
            <p:cNvSpPr/>
            <p:nvPr/>
          </p:nvSpPr>
          <p:spPr>
            <a:xfrm>
              <a:off x="7678423" y="895526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12" name="Connecteur droit 86">
              <a:extLst>
                <a:ext uri="{FF2B5EF4-FFF2-40B4-BE49-F238E27FC236}">
                  <a16:creationId xmlns:a16="http://schemas.microsoft.com/office/drawing/2014/main" id="{15055A52-016E-A05F-4C89-D6F7D2401126}"/>
                </a:ext>
              </a:extLst>
            </p:cNvPr>
            <p:cNvCxnSpPr/>
            <p:nvPr/>
          </p:nvCxnSpPr>
          <p:spPr>
            <a:xfrm>
              <a:off x="5993926" y="1904215"/>
              <a:ext cx="550490" cy="986824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13" name="Ellipse 87">
              <a:extLst>
                <a:ext uri="{FF2B5EF4-FFF2-40B4-BE49-F238E27FC236}">
                  <a16:creationId xmlns:a16="http://schemas.microsoft.com/office/drawing/2014/main" id="{4F43C09C-1D18-A528-6838-A21FD92CC69E}"/>
                </a:ext>
              </a:extLst>
            </p:cNvPr>
            <p:cNvSpPr/>
            <p:nvPr/>
          </p:nvSpPr>
          <p:spPr>
            <a:xfrm>
              <a:off x="6266227" y="2470766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14" name="Connecteur droit 88">
              <a:extLst>
                <a:ext uri="{FF2B5EF4-FFF2-40B4-BE49-F238E27FC236}">
                  <a16:creationId xmlns:a16="http://schemas.microsoft.com/office/drawing/2014/main" id="{B7B20318-15BA-6D42-5F26-BF1BBB1D295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04192" y="3312876"/>
              <a:ext cx="595226" cy="11353"/>
            </a:xfrm>
            <a:prstGeom prst="line">
              <a:avLst/>
            </a:prstGeom>
            <a:ln w="25400">
              <a:solidFill>
                <a:srgbClr val="636EFA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5" name="Connecteur droit 89">
              <a:extLst>
                <a:ext uri="{FF2B5EF4-FFF2-40B4-BE49-F238E27FC236}">
                  <a16:creationId xmlns:a16="http://schemas.microsoft.com/office/drawing/2014/main" id="{8D3BD73A-C85A-F3C2-7542-453B87FD0E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04556" y="3524430"/>
              <a:ext cx="168696" cy="755295"/>
            </a:xfrm>
            <a:prstGeom prst="line">
              <a:avLst/>
            </a:prstGeom>
            <a:ln w="25400">
              <a:solidFill>
                <a:srgbClr val="AB63FA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6" name="Connecteur droit 90">
              <a:extLst>
                <a:ext uri="{FF2B5EF4-FFF2-40B4-BE49-F238E27FC236}">
                  <a16:creationId xmlns:a16="http://schemas.microsoft.com/office/drawing/2014/main" id="{8A9338AD-ED4B-6C9D-876C-4D032A1BAFC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10357" y="1993407"/>
              <a:ext cx="454167" cy="53922"/>
            </a:xfrm>
            <a:prstGeom prst="line">
              <a:avLst/>
            </a:prstGeom>
            <a:ln w="25400">
              <a:solidFill>
                <a:srgbClr val="EF553B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17" name="ZoneTexte 3">
            <a:extLst>
              <a:ext uri="{FF2B5EF4-FFF2-40B4-BE49-F238E27FC236}">
                <a16:creationId xmlns:a16="http://schemas.microsoft.com/office/drawing/2014/main" id="{AEA9FA5A-8F0C-CF29-61B2-D9AF83B39DED}"/>
              </a:ext>
            </a:extLst>
          </p:cNvPr>
          <p:cNvSpPr txBox="1"/>
          <p:nvPr/>
        </p:nvSpPr>
        <p:spPr>
          <a:xfrm>
            <a:off x="202756" y="4672339"/>
            <a:ext cx="3126787" cy="2616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100"/>
              <a:t>Data: </a:t>
            </a:r>
            <a:r>
              <a:rPr lang="fr-FR" sz="1100">
                <a:hlinkClick r:id="rId3"/>
              </a:rPr>
              <a:t>https://github.com/GridMod/RTS-GMLC</a:t>
            </a:r>
            <a:endParaRPr lang="fr-FR" sz="1100"/>
          </a:p>
        </p:txBody>
      </p:sp>
    </p:spTree>
    <p:extLst>
      <p:ext uri="{BB962C8B-B14F-4D97-AF65-F5344CB8AC3E}">
        <p14:creationId xmlns:p14="http://schemas.microsoft.com/office/powerpoint/2010/main" val="1122894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D5080C-E5A4-1C4F-B339-0824E4B4E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656" y="1358086"/>
            <a:ext cx="4858867" cy="2521886"/>
          </a:xfrm>
          <a:prstGeom prst="rect">
            <a:avLst/>
          </a:prstGeom>
        </p:spPr>
      </p:pic>
      <p:pic>
        <p:nvPicPr>
          <p:cNvPr id="5" name="Picture 2" descr="Image result for aemo">
            <a:extLst>
              <a:ext uri="{FF2B5EF4-FFF2-40B4-BE49-F238E27FC236}">
                <a16:creationId xmlns:a16="http://schemas.microsoft.com/office/drawing/2014/main" id="{0A2D31C0-1E00-CA47-B726-E58717CC7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80" y="681465"/>
            <a:ext cx="1228994" cy="39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caiso">
            <a:extLst>
              <a:ext uri="{FF2B5EF4-FFF2-40B4-BE49-F238E27FC236}">
                <a16:creationId xmlns:a16="http://schemas.microsoft.com/office/drawing/2014/main" id="{580E91D7-E187-3A49-B033-22199198C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811" y="4147940"/>
            <a:ext cx="1288112" cy="23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Image result for national grid eso">
            <a:extLst>
              <a:ext uri="{FF2B5EF4-FFF2-40B4-BE49-F238E27FC236}">
                <a16:creationId xmlns:a16="http://schemas.microsoft.com/office/drawing/2014/main" id="{AE14F9D0-27CC-CC4B-9EEE-889B4F9E1A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00" b="33681"/>
          <a:stretch/>
        </p:blipFill>
        <p:spPr bwMode="auto">
          <a:xfrm>
            <a:off x="2035318" y="409433"/>
            <a:ext cx="1459110" cy="19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energinet">
            <a:extLst>
              <a:ext uri="{FF2B5EF4-FFF2-40B4-BE49-F238E27FC236}">
                <a16:creationId xmlns:a16="http://schemas.microsoft.com/office/drawing/2014/main" id="{E33A4167-F3AF-5E41-A671-A79A928A4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81168"/>
            <a:ext cx="1319562" cy="15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echnical University of Denmark (DTU) | University Info | 39 ...">
            <a:extLst>
              <a:ext uri="{FF2B5EF4-FFF2-40B4-BE49-F238E27FC236}">
                <a16:creationId xmlns:a16="http://schemas.microsoft.com/office/drawing/2014/main" id="{8BCCDD63-34BC-E248-957A-E17644AA0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83" y="2619029"/>
            <a:ext cx="451989" cy="65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458DCC-6237-AC4B-BB5A-495F3F3BD6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091" y="908550"/>
            <a:ext cx="832860" cy="7232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492BB6-EE45-FC40-8F44-D0ADA80EA6C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98" b="20250"/>
          <a:stretch/>
        </p:blipFill>
        <p:spPr>
          <a:xfrm>
            <a:off x="7679521" y="3109681"/>
            <a:ext cx="890868" cy="4035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717960-0661-E64B-A8C8-52240FF8B712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7215637" y="3667569"/>
            <a:ext cx="635898" cy="8829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0902E1F-B9BD-384B-894D-A7F54A68CA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149" y="4109033"/>
            <a:ext cx="537828" cy="5406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964802-D094-7443-AD49-CA2D44C09C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912" y="2510134"/>
            <a:ext cx="1111670" cy="351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55DD745-A480-BA49-A951-29F90C9D31F6}"/>
              </a:ext>
            </a:extLst>
          </p:cNvPr>
          <p:cNvPicPr/>
          <p:nvPr/>
        </p:nvPicPr>
        <p:blipFill>
          <a:blip r:embed="rId13"/>
          <a:stretch>
            <a:fillRect/>
          </a:stretch>
        </p:blipFill>
        <p:spPr>
          <a:xfrm>
            <a:off x="358689" y="1270176"/>
            <a:ext cx="1529864" cy="413443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0144032C-2617-2F43-B8FD-50701AADE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713" y="371303"/>
            <a:ext cx="742711" cy="388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4" descr="Image result for eirgrid">
            <a:extLst>
              <a:ext uri="{FF2B5EF4-FFF2-40B4-BE49-F238E27FC236}">
                <a16:creationId xmlns:a16="http://schemas.microsoft.com/office/drawing/2014/main" id="{EE6D56C7-93C2-6843-9400-91279EA46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944" y="1727822"/>
            <a:ext cx="1105709" cy="4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0AD67AD-A231-1C47-A9DF-1C6FDD7AB28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52857" y="342603"/>
            <a:ext cx="1205345" cy="401782"/>
          </a:xfrm>
          <a:prstGeom prst="rect">
            <a:avLst/>
          </a:prstGeom>
        </p:spPr>
      </p:pic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A91F0BF8-F91F-4434-BEE0-0761D6DAD07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60333" y="1897434"/>
            <a:ext cx="1408604" cy="510012"/>
          </a:xfrm>
          <a:prstGeom prst="rect">
            <a:avLst/>
          </a:prstGeom>
        </p:spPr>
      </p:pic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C4BA1E6-4C0C-4F9D-97BE-9C1DAF96ABB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65507" y="382231"/>
            <a:ext cx="964941" cy="648441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C4A4BD6-7F07-4AD7-A60F-E42B123FA71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3813" y="3424113"/>
            <a:ext cx="1044740" cy="522370"/>
          </a:xfrm>
          <a:prstGeom prst="rect">
            <a:avLst/>
          </a:prstGeom>
        </p:spPr>
      </p:pic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123CF548-405F-4B5B-9DEF-9E33CD8D6B2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174999" y="4360326"/>
            <a:ext cx="1050144" cy="33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2307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55561-8CBC-7F43-87CA-80644578B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Base case </a:t>
            </a:r>
            <a:r>
              <a:rPr lang="en-US" b="1"/>
              <a:t>without </a:t>
            </a:r>
            <a:r>
              <a:rPr lang="en-US"/>
              <a:t>contingencies (N)</a:t>
            </a:r>
            <a:endParaRPr lang="en-CA"/>
          </a:p>
        </p:txBody>
      </p:sp>
      <p:grpSp>
        <p:nvGrpSpPr>
          <p:cNvPr id="121" name="Groupe 11">
            <a:extLst>
              <a:ext uri="{FF2B5EF4-FFF2-40B4-BE49-F238E27FC236}">
                <a16:creationId xmlns:a16="http://schemas.microsoft.com/office/drawing/2014/main" id="{E7B1DC0C-A78B-151D-2EB6-453FE71DF9FD}"/>
              </a:ext>
            </a:extLst>
          </p:cNvPr>
          <p:cNvGrpSpPr/>
          <p:nvPr/>
        </p:nvGrpSpPr>
        <p:grpSpPr>
          <a:xfrm>
            <a:off x="6004453" y="987472"/>
            <a:ext cx="2938713" cy="3774990"/>
            <a:chOff x="4938865" y="743521"/>
            <a:chExt cx="4356034" cy="5526037"/>
          </a:xfrm>
        </p:grpSpPr>
        <p:pic>
          <p:nvPicPr>
            <p:cNvPr id="122" name="Image 12">
              <a:extLst>
                <a:ext uri="{FF2B5EF4-FFF2-40B4-BE49-F238E27FC236}">
                  <a16:creationId xmlns:a16="http://schemas.microsoft.com/office/drawing/2014/main" id="{1EEC3A1F-66BD-DE77-B55A-4DE15840B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38865" y="743521"/>
              <a:ext cx="4356034" cy="5526037"/>
            </a:xfrm>
            <a:prstGeom prst="rect">
              <a:avLst/>
            </a:prstGeom>
          </p:spPr>
        </p:pic>
        <p:sp>
          <p:nvSpPr>
            <p:cNvPr id="123" name="Ellipse 13">
              <a:extLst>
                <a:ext uri="{FF2B5EF4-FFF2-40B4-BE49-F238E27FC236}">
                  <a16:creationId xmlns:a16="http://schemas.microsoft.com/office/drawing/2014/main" id="{A24C9A4E-1558-945F-45A7-05CBBF405D10}"/>
                </a:ext>
              </a:extLst>
            </p:cNvPr>
            <p:cNvSpPr/>
            <p:nvPr/>
          </p:nvSpPr>
          <p:spPr>
            <a:xfrm>
              <a:off x="5563147" y="1238589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4" name="Ellipse 14">
              <a:extLst>
                <a:ext uri="{FF2B5EF4-FFF2-40B4-BE49-F238E27FC236}">
                  <a16:creationId xmlns:a16="http://schemas.microsoft.com/office/drawing/2014/main" id="{EA670DB9-6F4D-108B-D048-1F64096783FD}"/>
                </a:ext>
              </a:extLst>
            </p:cNvPr>
            <p:cNvSpPr/>
            <p:nvPr/>
          </p:nvSpPr>
          <p:spPr>
            <a:xfrm>
              <a:off x="5833021" y="1381464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5" name="Ellipse 15">
              <a:extLst>
                <a:ext uri="{FF2B5EF4-FFF2-40B4-BE49-F238E27FC236}">
                  <a16:creationId xmlns:a16="http://schemas.microsoft.com/office/drawing/2014/main" id="{50F303E8-9042-647C-2BBB-9514C4790A97}"/>
                </a:ext>
              </a:extLst>
            </p:cNvPr>
            <p:cNvSpPr/>
            <p:nvPr/>
          </p:nvSpPr>
          <p:spPr>
            <a:xfrm>
              <a:off x="5482697" y="1613638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6" name="Ellipse 16">
              <a:extLst>
                <a:ext uri="{FF2B5EF4-FFF2-40B4-BE49-F238E27FC236}">
                  <a16:creationId xmlns:a16="http://schemas.microsoft.com/office/drawing/2014/main" id="{23040790-3818-3574-DBD7-67921A4D744F}"/>
                </a:ext>
              </a:extLst>
            </p:cNvPr>
            <p:cNvSpPr/>
            <p:nvPr/>
          </p:nvSpPr>
          <p:spPr>
            <a:xfrm>
              <a:off x="5913470" y="1807252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7" name="Ellipse 17">
              <a:extLst>
                <a:ext uri="{FF2B5EF4-FFF2-40B4-BE49-F238E27FC236}">
                  <a16:creationId xmlns:a16="http://schemas.microsoft.com/office/drawing/2014/main" id="{8F6E253D-56FC-6596-8F5F-34BBE4870DAA}"/>
                </a:ext>
              </a:extLst>
            </p:cNvPr>
            <p:cNvSpPr/>
            <p:nvPr/>
          </p:nvSpPr>
          <p:spPr>
            <a:xfrm>
              <a:off x="6015536" y="2206967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8" name="Ellipse 18">
              <a:extLst>
                <a:ext uri="{FF2B5EF4-FFF2-40B4-BE49-F238E27FC236}">
                  <a16:creationId xmlns:a16="http://schemas.microsoft.com/office/drawing/2014/main" id="{A216ABD6-033B-34E3-5A5E-7A612CD8BE76}"/>
                </a:ext>
              </a:extLst>
            </p:cNvPr>
            <p:cNvSpPr/>
            <p:nvPr/>
          </p:nvSpPr>
          <p:spPr>
            <a:xfrm>
              <a:off x="6269536" y="1762863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9" name="Ellipse 19">
              <a:extLst>
                <a:ext uri="{FF2B5EF4-FFF2-40B4-BE49-F238E27FC236}">
                  <a16:creationId xmlns:a16="http://schemas.microsoft.com/office/drawing/2014/main" id="{4BCDFC97-5FF3-138D-8396-A7553252CFCB}"/>
                </a:ext>
              </a:extLst>
            </p:cNvPr>
            <p:cNvSpPr/>
            <p:nvPr/>
          </p:nvSpPr>
          <p:spPr>
            <a:xfrm>
              <a:off x="6517186" y="1502513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0" name="Ellipse 20">
              <a:extLst>
                <a:ext uri="{FF2B5EF4-FFF2-40B4-BE49-F238E27FC236}">
                  <a16:creationId xmlns:a16="http://schemas.microsoft.com/office/drawing/2014/main" id="{835D22BF-C3B7-99C1-4BFD-1613A3FBCC30}"/>
                </a:ext>
              </a:extLst>
            </p:cNvPr>
            <p:cNvSpPr/>
            <p:nvPr/>
          </p:nvSpPr>
          <p:spPr>
            <a:xfrm>
              <a:off x="6990260" y="2375639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1" name="Ellipse 21">
              <a:extLst>
                <a:ext uri="{FF2B5EF4-FFF2-40B4-BE49-F238E27FC236}">
                  <a16:creationId xmlns:a16="http://schemas.microsoft.com/office/drawing/2014/main" id="{D42897F2-6D02-3D7B-9509-06CA2F09344A}"/>
                </a:ext>
              </a:extLst>
            </p:cNvPr>
            <p:cNvSpPr/>
            <p:nvPr/>
          </p:nvSpPr>
          <p:spPr>
            <a:xfrm>
              <a:off x="7625259" y="2909041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2" name="Ellipse 22">
              <a:extLst>
                <a:ext uri="{FF2B5EF4-FFF2-40B4-BE49-F238E27FC236}">
                  <a16:creationId xmlns:a16="http://schemas.microsoft.com/office/drawing/2014/main" id="{4E5A9041-A319-82CB-8D79-40CA13A0DFE9}"/>
                </a:ext>
              </a:extLst>
            </p:cNvPr>
            <p:cNvSpPr/>
            <p:nvPr/>
          </p:nvSpPr>
          <p:spPr>
            <a:xfrm>
              <a:off x="8184058" y="3191616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3" name="Ellipse 24">
              <a:extLst>
                <a:ext uri="{FF2B5EF4-FFF2-40B4-BE49-F238E27FC236}">
                  <a16:creationId xmlns:a16="http://schemas.microsoft.com/office/drawing/2014/main" id="{122841EC-8B7F-CDBE-34AE-9102052FC71C}"/>
                </a:ext>
              </a:extLst>
            </p:cNvPr>
            <p:cNvSpPr/>
            <p:nvPr/>
          </p:nvSpPr>
          <p:spPr>
            <a:xfrm>
              <a:off x="8492031" y="3417762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4" name="Ellipse 25">
              <a:extLst>
                <a:ext uri="{FF2B5EF4-FFF2-40B4-BE49-F238E27FC236}">
                  <a16:creationId xmlns:a16="http://schemas.microsoft.com/office/drawing/2014/main" id="{36080D7C-5C0E-2E45-EF7B-050BDD7DE192}"/>
                </a:ext>
              </a:extLst>
            </p:cNvPr>
            <p:cNvSpPr/>
            <p:nvPr/>
          </p:nvSpPr>
          <p:spPr>
            <a:xfrm>
              <a:off x="8868065" y="3373372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5" name="Ellipse 26">
              <a:extLst>
                <a:ext uri="{FF2B5EF4-FFF2-40B4-BE49-F238E27FC236}">
                  <a16:creationId xmlns:a16="http://schemas.microsoft.com/office/drawing/2014/main" id="{CCB958E5-4A6C-6D47-9C50-EFED0572BC1E}"/>
                </a:ext>
              </a:extLst>
            </p:cNvPr>
            <p:cNvSpPr/>
            <p:nvPr/>
          </p:nvSpPr>
          <p:spPr>
            <a:xfrm>
              <a:off x="9074124" y="3024061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6" name="Ellipse 27">
              <a:extLst>
                <a:ext uri="{FF2B5EF4-FFF2-40B4-BE49-F238E27FC236}">
                  <a16:creationId xmlns:a16="http://schemas.microsoft.com/office/drawing/2014/main" id="{5687FFF8-7E8C-CC13-C9EF-60C964349CF6}"/>
                </a:ext>
              </a:extLst>
            </p:cNvPr>
            <p:cNvSpPr/>
            <p:nvPr/>
          </p:nvSpPr>
          <p:spPr>
            <a:xfrm>
              <a:off x="8877591" y="2668461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7" name="Ellipse 28">
              <a:extLst>
                <a:ext uri="{FF2B5EF4-FFF2-40B4-BE49-F238E27FC236}">
                  <a16:creationId xmlns:a16="http://schemas.microsoft.com/office/drawing/2014/main" id="{096E551C-DEEC-848D-D33C-E3A240695268}"/>
                </a:ext>
              </a:extLst>
            </p:cNvPr>
            <p:cNvSpPr/>
            <p:nvPr/>
          </p:nvSpPr>
          <p:spPr>
            <a:xfrm>
              <a:off x="8118433" y="2802262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8" name="Ellipse 29">
              <a:extLst>
                <a:ext uri="{FF2B5EF4-FFF2-40B4-BE49-F238E27FC236}">
                  <a16:creationId xmlns:a16="http://schemas.microsoft.com/office/drawing/2014/main" id="{D03DC8B3-E35B-7A26-8DCD-89BBB5948E9B}"/>
                </a:ext>
              </a:extLst>
            </p:cNvPr>
            <p:cNvSpPr/>
            <p:nvPr/>
          </p:nvSpPr>
          <p:spPr>
            <a:xfrm>
              <a:off x="8631734" y="2958496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9" name="Ellipse 30">
              <a:extLst>
                <a:ext uri="{FF2B5EF4-FFF2-40B4-BE49-F238E27FC236}">
                  <a16:creationId xmlns:a16="http://schemas.microsoft.com/office/drawing/2014/main" id="{385E5BD0-B313-711E-E165-9296EB1FEC6E}"/>
                </a:ext>
              </a:extLst>
            </p:cNvPr>
            <p:cNvSpPr/>
            <p:nvPr/>
          </p:nvSpPr>
          <p:spPr>
            <a:xfrm>
              <a:off x="8405236" y="2579684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0" name="Ellipse 31">
              <a:extLst>
                <a:ext uri="{FF2B5EF4-FFF2-40B4-BE49-F238E27FC236}">
                  <a16:creationId xmlns:a16="http://schemas.microsoft.com/office/drawing/2014/main" id="{12C894E9-9559-19F8-5F66-0CC56EFB0757}"/>
                </a:ext>
              </a:extLst>
            </p:cNvPr>
            <p:cNvSpPr/>
            <p:nvPr/>
          </p:nvSpPr>
          <p:spPr>
            <a:xfrm>
              <a:off x="8319486" y="2020759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1" name="Ellipse 32">
              <a:extLst>
                <a:ext uri="{FF2B5EF4-FFF2-40B4-BE49-F238E27FC236}">
                  <a16:creationId xmlns:a16="http://schemas.microsoft.com/office/drawing/2014/main" id="{091FE7F7-B65B-F175-470F-C064AF797113}"/>
                </a:ext>
              </a:extLst>
            </p:cNvPr>
            <p:cNvSpPr/>
            <p:nvPr/>
          </p:nvSpPr>
          <p:spPr>
            <a:xfrm>
              <a:off x="7460162" y="1702416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2" name="Ellipse 33">
              <a:extLst>
                <a:ext uri="{FF2B5EF4-FFF2-40B4-BE49-F238E27FC236}">
                  <a16:creationId xmlns:a16="http://schemas.microsoft.com/office/drawing/2014/main" id="{57CEA729-BACC-C797-EBE7-BD39E4AA0426}"/>
                </a:ext>
              </a:extLst>
            </p:cNvPr>
            <p:cNvSpPr/>
            <p:nvPr/>
          </p:nvSpPr>
          <p:spPr>
            <a:xfrm>
              <a:off x="8103611" y="2375857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3" name="Ellipse 34">
              <a:extLst>
                <a:ext uri="{FF2B5EF4-FFF2-40B4-BE49-F238E27FC236}">
                  <a16:creationId xmlns:a16="http://schemas.microsoft.com/office/drawing/2014/main" id="{507BF314-5798-18B9-921F-35D86ACD3893}"/>
                </a:ext>
              </a:extLst>
            </p:cNvPr>
            <p:cNvSpPr/>
            <p:nvPr/>
          </p:nvSpPr>
          <p:spPr>
            <a:xfrm>
              <a:off x="7589006" y="3268488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4" name="Ellipse 35">
              <a:extLst>
                <a:ext uri="{FF2B5EF4-FFF2-40B4-BE49-F238E27FC236}">
                  <a16:creationId xmlns:a16="http://schemas.microsoft.com/office/drawing/2014/main" id="{5CC39153-C3D7-E45C-98FD-1C1C77D4F3CF}"/>
                </a:ext>
              </a:extLst>
            </p:cNvPr>
            <p:cNvSpPr/>
            <p:nvPr/>
          </p:nvSpPr>
          <p:spPr>
            <a:xfrm>
              <a:off x="7137255" y="3273250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5" name="Ellipse 36">
              <a:extLst>
                <a:ext uri="{FF2B5EF4-FFF2-40B4-BE49-F238E27FC236}">
                  <a16:creationId xmlns:a16="http://schemas.microsoft.com/office/drawing/2014/main" id="{B7ED5452-AE14-6870-132C-18463EA7A0F3}"/>
                </a:ext>
              </a:extLst>
            </p:cNvPr>
            <p:cNvSpPr/>
            <p:nvPr/>
          </p:nvSpPr>
          <p:spPr>
            <a:xfrm>
              <a:off x="6745884" y="3296015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6" name="Ellipse 37">
              <a:extLst>
                <a:ext uri="{FF2B5EF4-FFF2-40B4-BE49-F238E27FC236}">
                  <a16:creationId xmlns:a16="http://schemas.microsoft.com/office/drawing/2014/main" id="{79A99F36-9196-D590-39C2-17644D854EE3}"/>
                </a:ext>
              </a:extLst>
            </p:cNvPr>
            <p:cNvSpPr/>
            <p:nvPr/>
          </p:nvSpPr>
          <p:spPr>
            <a:xfrm>
              <a:off x="6217408" y="2795120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7" name="Ellipse 38">
              <a:extLst>
                <a:ext uri="{FF2B5EF4-FFF2-40B4-BE49-F238E27FC236}">
                  <a16:creationId xmlns:a16="http://schemas.microsoft.com/office/drawing/2014/main" id="{6C3391BC-DEBF-199F-D075-D463981E3124}"/>
                </a:ext>
              </a:extLst>
            </p:cNvPr>
            <p:cNvSpPr/>
            <p:nvPr/>
          </p:nvSpPr>
          <p:spPr>
            <a:xfrm>
              <a:off x="6985498" y="4033371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8" name="Ellipse 39">
              <a:extLst>
                <a:ext uri="{FF2B5EF4-FFF2-40B4-BE49-F238E27FC236}">
                  <a16:creationId xmlns:a16="http://schemas.microsoft.com/office/drawing/2014/main" id="{58351AD5-64EF-779A-205C-942FEBA0F79E}"/>
                </a:ext>
              </a:extLst>
            </p:cNvPr>
            <p:cNvSpPr/>
            <p:nvPr/>
          </p:nvSpPr>
          <p:spPr>
            <a:xfrm>
              <a:off x="7240292" y="4969001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9" name="Ellipse 40">
              <a:extLst>
                <a:ext uri="{FF2B5EF4-FFF2-40B4-BE49-F238E27FC236}">
                  <a16:creationId xmlns:a16="http://schemas.microsoft.com/office/drawing/2014/main" id="{543EFDEE-1C68-2DDD-13D4-0E8FAE3688EF}"/>
                </a:ext>
              </a:extLst>
            </p:cNvPr>
            <p:cNvSpPr/>
            <p:nvPr/>
          </p:nvSpPr>
          <p:spPr>
            <a:xfrm>
              <a:off x="7502766" y="4616779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0" name="Ellipse 41">
              <a:extLst>
                <a:ext uri="{FF2B5EF4-FFF2-40B4-BE49-F238E27FC236}">
                  <a16:creationId xmlns:a16="http://schemas.microsoft.com/office/drawing/2014/main" id="{A9977295-D19A-79D9-ADA1-1D6E6A9A47B1}"/>
                </a:ext>
              </a:extLst>
            </p:cNvPr>
            <p:cNvSpPr/>
            <p:nvPr/>
          </p:nvSpPr>
          <p:spPr>
            <a:xfrm>
              <a:off x="7563067" y="5176373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1" name="Ellipse 42">
              <a:extLst>
                <a:ext uri="{FF2B5EF4-FFF2-40B4-BE49-F238E27FC236}">
                  <a16:creationId xmlns:a16="http://schemas.microsoft.com/office/drawing/2014/main" id="{CEDBE6C1-B02C-F36B-4990-3030D925A6B6}"/>
                </a:ext>
              </a:extLst>
            </p:cNvPr>
            <p:cNvSpPr/>
            <p:nvPr/>
          </p:nvSpPr>
          <p:spPr>
            <a:xfrm>
              <a:off x="7837986" y="5054929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2" name="Ellipse 43">
              <a:extLst>
                <a:ext uri="{FF2B5EF4-FFF2-40B4-BE49-F238E27FC236}">
                  <a16:creationId xmlns:a16="http://schemas.microsoft.com/office/drawing/2014/main" id="{46D4A7B3-B3CF-FF76-A85A-F7711520DE1C}"/>
                </a:ext>
              </a:extLst>
            </p:cNvPr>
            <p:cNvSpPr/>
            <p:nvPr/>
          </p:nvSpPr>
          <p:spPr>
            <a:xfrm>
              <a:off x="8149646" y="4869192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3" name="Ellipse 44">
              <a:extLst>
                <a:ext uri="{FF2B5EF4-FFF2-40B4-BE49-F238E27FC236}">
                  <a16:creationId xmlns:a16="http://schemas.microsoft.com/office/drawing/2014/main" id="{CB29575D-B1FA-5E66-AC7E-D27F3FD75EF3}"/>
                </a:ext>
              </a:extLst>
            </p:cNvPr>
            <p:cNvSpPr/>
            <p:nvPr/>
          </p:nvSpPr>
          <p:spPr>
            <a:xfrm>
              <a:off x="8598655" y="4717461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4" name="Ellipse 45">
              <a:extLst>
                <a:ext uri="{FF2B5EF4-FFF2-40B4-BE49-F238E27FC236}">
                  <a16:creationId xmlns:a16="http://schemas.microsoft.com/office/drawing/2014/main" id="{16829325-2E7F-476B-B594-649BC8BED099}"/>
                </a:ext>
              </a:extLst>
            </p:cNvPr>
            <p:cNvSpPr/>
            <p:nvPr/>
          </p:nvSpPr>
          <p:spPr>
            <a:xfrm>
              <a:off x="7195307" y="4469141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" name="Ellipse 46">
              <a:extLst>
                <a:ext uri="{FF2B5EF4-FFF2-40B4-BE49-F238E27FC236}">
                  <a16:creationId xmlns:a16="http://schemas.microsoft.com/office/drawing/2014/main" id="{D496122B-52D7-AF0E-6874-39576577F34C}"/>
                </a:ext>
              </a:extLst>
            </p:cNvPr>
            <p:cNvSpPr/>
            <p:nvPr/>
          </p:nvSpPr>
          <p:spPr>
            <a:xfrm>
              <a:off x="7158258" y="5730076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6" name="Ellipse 47">
              <a:extLst>
                <a:ext uri="{FF2B5EF4-FFF2-40B4-BE49-F238E27FC236}">
                  <a16:creationId xmlns:a16="http://schemas.microsoft.com/office/drawing/2014/main" id="{3E875046-FA23-8491-5E63-B38A897B3BC6}"/>
                </a:ext>
              </a:extLst>
            </p:cNvPr>
            <p:cNvSpPr/>
            <p:nvPr/>
          </p:nvSpPr>
          <p:spPr>
            <a:xfrm>
              <a:off x="7635043" y="5597977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7" name="Ellipse 48">
              <a:extLst>
                <a:ext uri="{FF2B5EF4-FFF2-40B4-BE49-F238E27FC236}">
                  <a16:creationId xmlns:a16="http://schemas.microsoft.com/office/drawing/2014/main" id="{FF5D26BD-0C19-E30D-EB79-912AF53F1D99}"/>
                </a:ext>
              </a:extLst>
            </p:cNvPr>
            <p:cNvSpPr/>
            <p:nvPr/>
          </p:nvSpPr>
          <p:spPr>
            <a:xfrm>
              <a:off x="7622086" y="5963774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" name="Ellipse 49">
              <a:extLst>
                <a:ext uri="{FF2B5EF4-FFF2-40B4-BE49-F238E27FC236}">
                  <a16:creationId xmlns:a16="http://schemas.microsoft.com/office/drawing/2014/main" id="{B7B4F681-728C-EB57-8D69-6939299A72B0}"/>
                </a:ext>
              </a:extLst>
            </p:cNvPr>
            <p:cNvSpPr/>
            <p:nvPr/>
          </p:nvSpPr>
          <p:spPr>
            <a:xfrm>
              <a:off x="7985625" y="5526554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9" name="Ellipse 50">
              <a:extLst>
                <a:ext uri="{FF2B5EF4-FFF2-40B4-BE49-F238E27FC236}">
                  <a16:creationId xmlns:a16="http://schemas.microsoft.com/office/drawing/2014/main" id="{53FF6880-9EE6-D7DB-9FF8-43EE2EA25F1B}"/>
                </a:ext>
              </a:extLst>
            </p:cNvPr>
            <p:cNvSpPr/>
            <p:nvPr/>
          </p:nvSpPr>
          <p:spPr>
            <a:xfrm>
              <a:off x="8130599" y="5845307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0" name="Ellipse 51">
              <a:extLst>
                <a:ext uri="{FF2B5EF4-FFF2-40B4-BE49-F238E27FC236}">
                  <a16:creationId xmlns:a16="http://schemas.microsoft.com/office/drawing/2014/main" id="{94A37863-DE7C-5A98-983C-134F78776FF3}"/>
                </a:ext>
              </a:extLst>
            </p:cNvPr>
            <p:cNvSpPr/>
            <p:nvPr/>
          </p:nvSpPr>
          <p:spPr>
            <a:xfrm>
              <a:off x="8346452" y="5433549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1" name="Ellipse 52">
              <a:extLst>
                <a:ext uri="{FF2B5EF4-FFF2-40B4-BE49-F238E27FC236}">
                  <a16:creationId xmlns:a16="http://schemas.microsoft.com/office/drawing/2014/main" id="{65A6B94F-1E88-419C-6492-5ED88E559286}"/>
                </a:ext>
              </a:extLst>
            </p:cNvPr>
            <p:cNvSpPr/>
            <p:nvPr/>
          </p:nvSpPr>
          <p:spPr>
            <a:xfrm>
              <a:off x="6547888" y="5761437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2" name="Ellipse 53">
              <a:extLst>
                <a:ext uri="{FF2B5EF4-FFF2-40B4-BE49-F238E27FC236}">
                  <a16:creationId xmlns:a16="http://schemas.microsoft.com/office/drawing/2014/main" id="{77234505-CA62-81D0-EEE6-67AB60607830}"/>
                </a:ext>
              </a:extLst>
            </p:cNvPr>
            <p:cNvSpPr/>
            <p:nvPr/>
          </p:nvSpPr>
          <p:spPr>
            <a:xfrm>
              <a:off x="6611973" y="4336967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3" name="Ellipse 54">
              <a:extLst>
                <a:ext uri="{FF2B5EF4-FFF2-40B4-BE49-F238E27FC236}">
                  <a16:creationId xmlns:a16="http://schemas.microsoft.com/office/drawing/2014/main" id="{7D9CEE06-8EC6-BC92-9E0E-4B14B6B96D72}"/>
                </a:ext>
              </a:extLst>
            </p:cNvPr>
            <p:cNvSpPr/>
            <p:nvPr/>
          </p:nvSpPr>
          <p:spPr>
            <a:xfrm>
              <a:off x="6686610" y="5106720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4" name="Ellipse 55">
              <a:extLst>
                <a:ext uri="{FF2B5EF4-FFF2-40B4-BE49-F238E27FC236}">
                  <a16:creationId xmlns:a16="http://schemas.microsoft.com/office/drawing/2014/main" id="{BC1D63DA-8124-084E-66F6-EAF14D21AF7A}"/>
                </a:ext>
              </a:extLst>
            </p:cNvPr>
            <p:cNvSpPr/>
            <p:nvPr/>
          </p:nvSpPr>
          <p:spPr>
            <a:xfrm>
              <a:off x="6328533" y="4674125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5" name="Ellipse 56">
              <a:extLst>
                <a:ext uri="{FF2B5EF4-FFF2-40B4-BE49-F238E27FC236}">
                  <a16:creationId xmlns:a16="http://schemas.microsoft.com/office/drawing/2014/main" id="{B6F3F6A3-A1C1-336B-1F14-26FE91CB2BBE}"/>
                </a:ext>
              </a:extLst>
            </p:cNvPr>
            <p:cNvSpPr/>
            <p:nvPr/>
          </p:nvSpPr>
          <p:spPr>
            <a:xfrm>
              <a:off x="5244959" y="4986254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6" name="Ellipse 57">
              <a:extLst>
                <a:ext uri="{FF2B5EF4-FFF2-40B4-BE49-F238E27FC236}">
                  <a16:creationId xmlns:a16="http://schemas.microsoft.com/office/drawing/2014/main" id="{BCC3C085-1528-1934-DF8E-9245346F9834}"/>
                </a:ext>
              </a:extLst>
            </p:cNvPr>
            <p:cNvSpPr/>
            <p:nvPr/>
          </p:nvSpPr>
          <p:spPr>
            <a:xfrm>
              <a:off x="5605755" y="5074435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7" name="Ellipse 58">
              <a:extLst>
                <a:ext uri="{FF2B5EF4-FFF2-40B4-BE49-F238E27FC236}">
                  <a16:creationId xmlns:a16="http://schemas.microsoft.com/office/drawing/2014/main" id="{9A428724-139D-CC9E-2FCB-99C597570825}"/>
                </a:ext>
              </a:extLst>
            </p:cNvPr>
            <p:cNvSpPr/>
            <p:nvPr/>
          </p:nvSpPr>
          <p:spPr>
            <a:xfrm>
              <a:off x="6034590" y="5457557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8" name="Ellipse 59">
              <a:extLst>
                <a:ext uri="{FF2B5EF4-FFF2-40B4-BE49-F238E27FC236}">
                  <a16:creationId xmlns:a16="http://schemas.microsoft.com/office/drawing/2014/main" id="{430B37CE-0043-3332-789D-6B240FE385D1}"/>
                </a:ext>
              </a:extLst>
            </p:cNvPr>
            <p:cNvSpPr/>
            <p:nvPr/>
          </p:nvSpPr>
          <p:spPr>
            <a:xfrm>
              <a:off x="6139856" y="5036396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9" name="Ellipse 60">
              <a:extLst>
                <a:ext uri="{FF2B5EF4-FFF2-40B4-BE49-F238E27FC236}">
                  <a16:creationId xmlns:a16="http://schemas.microsoft.com/office/drawing/2014/main" id="{B99783C5-314D-A8F0-F70F-C45169D6105C}"/>
                </a:ext>
              </a:extLst>
            </p:cNvPr>
            <p:cNvSpPr/>
            <p:nvPr/>
          </p:nvSpPr>
          <p:spPr>
            <a:xfrm>
              <a:off x="5615280" y="4740739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0" name="Ellipse 61">
              <a:extLst>
                <a:ext uri="{FF2B5EF4-FFF2-40B4-BE49-F238E27FC236}">
                  <a16:creationId xmlns:a16="http://schemas.microsoft.com/office/drawing/2014/main" id="{1E9D5D2B-6CD8-5A47-C91A-7D6DE87D1A76}"/>
                </a:ext>
              </a:extLst>
            </p:cNvPr>
            <p:cNvSpPr/>
            <p:nvPr/>
          </p:nvSpPr>
          <p:spPr>
            <a:xfrm>
              <a:off x="5637249" y="4295600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1" name="Ellipse 62">
              <a:extLst>
                <a:ext uri="{FF2B5EF4-FFF2-40B4-BE49-F238E27FC236}">
                  <a16:creationId xmlns:a16="http://schemas.microsoft.com/office/drawing/2014/main" id="{F37DE157-9F28-FF14-8E10-C162BE5392E1}"/>
                </a:ext>
              </a:extLst>
            </p:cNvPr>
            <p:cNvSpPr/>
            <p:nvPr/>
          </p:nvSpPr>
          <p:spPr>
            <a:xfrm>
              <a:off x="6547888" y="2926982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2" name="Ellipse 63">
              <a:extLst>
                <a:ext uri="{FF2B5EF4-FFF2-40B4-BE49-F238E27FC236}">
                  <a16:creationId xmlns:a16="http://schemas.microsoft.com/office/drawing/2014/main" id="{4B4A1B86-46FF-4992-9B5F-D3F8B1847A77}"/>
                </a:ext>
              </a:extLst>
            </p:cNvPr>
            <p:cNvSpPr/>
            <p:nvPr/>
          </p:nvSpPr>
          <p:spPr>
            <a:xfrm>
              <a:off x="5053644" y="2847731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3" name="Ellipse 64">
              <a:extLst>
                <a:ext uri="{FF2B5EF4-FFF2-40B4-BE49-F238E27FC236}">
                  <a16:creationId xmlns:a16="http://schemas.microsoft.com/office/drawing/2014/main" id="{39151F17-7E75-D537-2149-53F26D9633EA}"/>
                </a:ext>
              </a:extLst>
            </p:cNvPr>
            <p:cNvSpPr/>
            <p:nvPr/>
          </p:nvSpPr>
          <p:spPr>
            <a:xfrm>
              <a:off x="5248135" y="3111632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4" name="Ellipse 65">
              <a:extLst>
                <a:ext uri="{FF2B5EF4-FFF2-40B4-BE49-F238E27FC236}">
                  <a16:creationId xmlns:a16="http://schemas.microsoft.com/office/drawing/2014/main" id="{947EC458-EBB5-FEC6-3AFD-82A4D09F0CB2}"/>
                </a:ext>
              </a:extLst>
            </p:cNvPr>
            <p:cNvSpPr/>
            <p:nvPr/>
          </p:nvSpPr>
          <p:spPr>
            <a:xfrm>
              <a:off x="5458221" y="3610192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5" name="Ellipse 66">
              <a:extLst>
                <a:ext uri="{FF2B5EF4-FFF2-40B4-BE49-F238E27FC236}">
                  <a16:creationId xmlns:a16="http://schemas.microsoft.com/office/drawing/2014/main" id="{747D772F-B4A5-5D30-D032-2699E9B58CC4}"/>
                </a:ext>
              </a:extLst>
            </p:cNvPr>
            <p:cNvSpPr/>
            <p:nvPr/>
          </p:nvSpPr>
          <p:spPr>
            <a:xfrm>
              <a:off x="5672301" y="3861257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6" name="Ellipse 67">
              <a:extLst>
                <a:ext uri="{FF2B5EF4-FFF2-40B4-BE49-F238E27FC236}">
                  <a16:creationId xmlns:a16="http://schemas.microsoft.com/office/drawing/2014/main" id="{B8070706-D8EA-2322-B3D5-0ABC49C46C17}"/>
                </a:ext>
              </a:extLst>
            </p:cNvPr>
            <p:cNvSpPr/>
            <p:nvPr/>
          </p:nvSpPr>
          <p:spPr>
            <a:xfrm>
              <a:off x="5834505" y="3435653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7" name="Ellipse 68">
              <a:extLst>
                <a:ext uri="{FF2B5EF4-FFF2-40B4-BE49-F238E27FC236}">
                  <a16:creationId xmlns:a16="http://schemas.microsoft.com/office/drawing/2014/main" id="{A3896CD8-DA2B-4015-737E-5C4BEB368EA1}"/>
                </a:ext>
              </a:extLst>
            </p:cNvPr>
            <p:cNvSpPr/>
            <p:nvPr/>
          </p:nvSpPr>
          <p:spPr>
            <a:xfrm>
              <a:off x="5978492" y="3724736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8" name="Ellipse 69">
              <a:extLst>
                <a:ext uri="{FF2B5EF4-FFF2-40B4-BE49-F238E27FC236}">
                  <a16:creationId xmlns:a16="http://schemas.microsoft.com/office/drawing/2014/main" id="{7805C68B-83A2-C248-6457-776371D36930}"/>
                </a:ext>
              </a:extLst>
            </p:cNvPr>
            <p:cNvSpPr/>
            <p:nvPr/>
          </p:nvSpPr>
          <p:spPr>
            <a:xfrm>
              <a:off x="5624107" y="2956603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9" name="Ellipse 70">
              <a:extLst>
                <a:ext uri="{FF2B5EF4-FFF2-40B4-BE49-F238E27FC236}">
                  <a16:creationId xmlns:a16="http://schemas.microsoft.com/office/drawing/2014/main" id="{5D6CB39E-E87E-5661-7F32-4065F2519797}"/>
                </a:ext>
              </a:extLst>
            </p:cNvPr>
            <p:cNvSpPr/>
            <p:nvPr/>
          </p:nvSpPr>
          <p:spPr>
            <a:xfrm>
              <a:off x="5923571" y="3074862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0" name="Ellipse 71">
              <a:extLst>
                <a:ext uri="{FF2B5EF4-FFF2-40B4-BE49-F238E27FC236}">
                  <a16:creationId xmlns:a16="http://schemas.microsoft.com/office/drawing/2014/main" id="{851AF09B-BAB0-7724-3D22-F8C1FBA540BC}"/>
                </a:ext>
              </a:extLst>
            </p:cNvPr>
            <p:cNvSpPr/>
            <p:nvPr/>
          </p:nvSpPr>
          <p:spPr>
            <a:xfrm>
              <a:off x="6423744" y="3279841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1" name="Ellipse 72">
              <a:extLst>
                <a:ext uri="{FF2B5EF4-FFF2-40B4-BE49-F238E27FC236}">
                  <a16:creationId xmlns:a16="http://schemas.microsoft.com/office/drawing/2014/main" id="{3C77AF8A-2308-AE02-73FA-59B59DDDF51F}"/>
                </a:ext>
              </a:extLst>
            </p:cNvPr>
            <p:cNvSpPr/>
            <p:nvPr/>
          </p:nvSpPr>
          <p:spPr>
            <a:xfrm>
              <a:off x="5721397" y="2429552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2" name="Ellipse 73">
              <a:extLst>
                <a:ext uri="{FF2B5EF4-FFF2-40B4-BE49-F238E27FC236}">
                  <a16:creationId xmlns:a16="http://schemas.microsoft.com/office/drawing/2014/main" id="{58421CE5-F0CB-090B-49C9-7A345EE8BF87}"/>
                </a:ext>
              </a:extLst>
            </p:cNvPr>
            <p:cNvSpPr/>
            <p:nvPr/>
          </p:nvSpPr>
          <p:spPr>
            <a:xfrm>
              <a:off x="6504192" y="2020759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3" name="Ellipse 74">
              <a:extLst>
                <a:ext uri="{FF2B5EF4-FFF2-40B4-BE49-F238E27FC236}">
                  <a16:creationId xmlns:a16="http://schemas.microsoft.com/office/drawing/2014/main" id="{88BDB4F9-AE15-06AF-A989-94BC838C76DB}"/>
                </a:ext>
              </a:extLst>
            </p:cNvPr>
            <p:cNvSpPr/>
            <p:nvPr/>
          </p:nvSpPr>
          <p:spPr>
            <a:xfrm>
              <a:off x="7121353" y="2733767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4" name="Ellipse 75">
              <a:extLst>
                <a:ext uri="{FF2B5EF4-FFF2-40B4-BE49-F238E27FC236}">
                  <a16:creationId xmlns:a16="http://schemas.microsoft.com/office/drawing/2014/main" id="{77600488-93EC-067D-CCE0-A5B242DD745D}"/>
                </a:ext>
              </a:extLst>
            </p:cNvPr>
            <p:cNvSpPr/>
            <p:nvPr/>
          </p:nvSpPr>
          <p:spPr>
            <a:xfrm>
              <a:off x="6596988" y="2299469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5" name="Ellipse 76">
              <a:extLst>
                <a:ext uri="{FF2B5EF4-FFF2-40B4-BE49-F238E27FC236}">
                  <a16:creationId xmlns:a16="http://schemas.microsoft.com/office/drawing/2014/main" id="{7025BF8F-E416-93EE-56A9-9D8AE85CF1E9}"/>
                </a:ext>
              </a:extLst>
            </p:cNvPr>
            <p:cNvSpPr/>
            <p:nvPr/>
          </p:nvSpPr>
          <p:spPr>
            <a:xfrm>
              <a:off x="7118037" y="1851641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6" name="Ellipse 77">
              <a:extLst>
                <a:ext uri="{FF2B5EF4-FFF2-40B4-BE49-F238E27FC236}">
                  <a16:creationId xmlns:a16="http://schemas.microsoft.com/office/drawing/2014/main" id="{01130668-F2DF-6086-5770-8A93BFD22294}"/>
                </a:ext>
              </a:extLst>
            </p:cNvPr>
            <p:cNvSpPr/>
            <p:nvPr/>
          </p:nvSpPr>
          <p:spPr>
            <a:xfrm>
              <a:off x="7304011" y="2048478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7" name="Ellipse 78">
              <a:extLst>
                <a:ext uri="{FF2B5EF4-FFF2-40B4-BE49-F238E27FC236}">
                  <a16:creationId xmlns:a16="http://schemas.microsoft.com/office/drawing/2014/main" id="{F77A6371-CA5D-16DC-41E4-5F6FBB8F6566}"/>
                </a:ext>
              </a:extLst>
            </p:cNvPr>
            <p:cNvSpPr/>
            <p:nvPr/>
          </p:nvSpPr>
          <p:spPr>
            <a:xfrm>
              <a:off x="7605237" y="2326236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8" name="Ellipse 79">
              <a:extLst>
                <a:ext uri="{FF2B5EF4-FFF2-40B4-BE49-F238E27FC236}">
                  <a16:creationId xmlns:a16="http://schemas.microsoft.com/office/drawing/2014/main" id="{922A54EF-2954-6731-6F8A-856D247CFA40}"/>
                </a:ext>
              </a:extLst>
            </p:cNvPr>
            <p:cNvSpPr/>
            <p:nvPr/>
          </p:nvSpPr>
          <p:spPr>
            <a:xfrm>
              <a:off x="6909377" y="1589061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9" name="Ellipse 80">
              <a:extLst>
                <a:ext uri="{FF2B5EF4-FFF2-40B4-BE49-F238E27FC236}">
                  <a16:creationId xmlns:a16="http://schemas.microsoft.com/office/drawing/2014/main" id="{6E45ED98-05D1-8D5B-1E38-CA70F67C7A48}"/>
                </a:ext>
              </a:extLst>
            </p:cNvPr>
            <p:cNvSpPr/>
            <p:nvPr/>
          </p:nvSpPr>
          <p:spPr>
            <a:xfrm>
              <a:off x="7685685" y="1936543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0" name="Ellipse 81">
              <a:extLst>
                <a:ext uri="{FF2B5EF4-FFF2-40B4-BE49-F238E27FC236}">
                  <a16:creationId xmlns:a16="http://schemas.microsoft.com/office/drawing/2014/main" id="{CE336DFA-17ED-2B10-F46C-970AEA6071CF}"/>
                </a:ext>
              </a:extLst>
            </p:cNvPr>
            <p:cNvSpPr/>
            <p:nvPr/>
          </p:nvSpPr>
          <p:spPr>
            <a:xfrm>
              <a:off x="7810347" y="1327366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1" name="Ellipse 82">
              <a:extLst>
                <a:ext uri="{FF2B5EF4-FFF2-40B4-BE49-F238E27FC236}">
                  <a16:creationId xmlns:a16="http://schemas.microsoft.com/office/drawing/2014/main" id="{3C416975-7B05-7FE6-C17C-14062320E286}"/>
                </a:ext>
              </a:extLst>
            </p:cNvPr>
            <p:cNvSpPr/>
            <p:nvPr/>
          </p:nvSpPr>
          <p:spPr>
            <a:xfrm>
              <a:off x="7503447" y="1248965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2" name="Ellipse 83">
              <a:extLst>
                <a:ext uri="{FF2B5EF4-FFF2-40B4-BE49-F238E27FC236}">
                  <a16:creationId xmlns:a16="http://schemas.microsoft.com/office/drawing/2014/main" id="{B346B823-ADA2-14F3-1BD7-7B757BF21B13}"/>
                </a:ext>
              </a:extLst>
            </p:cNvPr>
            <p:cNvSpPr/>
            <p:nvPr/>
          </p:nvSpPr>
          <p:spPr>
            <a:xfrm>
              <a:off x="7059193" y="1182129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3" name="Ellipse 84">
              <a:extLst>
                <a:ext uri="{FF2B5EF4-FFF2-40B4-BE49-F238E27FC236}">
                  <a16:creationId xmlns:a16="http://schemas.microsoft.com/office/drawing/2014/main" id="{D7CFDE66-6CA6-468C-7865-18444824536D}"/>
                </a:ext>
              </a:extLst>
            </p:cNvPr>
            <p:cNvSpPr/>
            <p:nvPr/>
          </p:nvSpPr>
          <p:spPr>
            <a:xfrm>
              <a:off x="7224854" y="865575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4" name="Ellipse 85">
              <a:extLst>
                <a:ext uri="{FF2B5EF4-FFF2-40B4-BE49-F238E27FC236}">
                  <a16:creationId xmlns:a16="http://schemas.microsoft.com/office/drawing/2014/main" id="{4180DDBD-A8F1-5850-4C6C-D208F5456804}"/>
                </a:ext>
              </a:extLst>
            </p:cNvPr>
            <p:cNvSpPr/>
            <p:nvPr/>
          </p:nvSpPr>
          <p:spPr>
            <a:xfrm>
              <a:off x="7678423" y="895526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95" name="Connecteur droit 86">
              <a:extLst>
                <a:ext uri="{FF2B5EF4-FFF2-40B4-BE49-F238E27FC236}">
                  <a16:creationId xmlns:a16="http://schemas.microsoft.com/office/drawing/2014/main" id="{27EB39C9-C86C-C919-682C-8A9B5CDAD77C}"/>
                </a:ext>
              </a:extLst>
            </p:cNvPr>
            <p:cNvCxnSpPr/>
            <p:nvPr/>
          </p:nvCxnSpPr>
          <p:spPr>
            <a:xfrm>
              <a:off x="5993926" y="1904215"/>
              <a:ext cx="550490" cy="986824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96" name="Ellipse 87">
              <a:extLst>
                <a:ext uri="{FF2B5EF4-FFF2-40B4-BE49-F238E27FC236}">
                  <a16:creationId xmlns:a16="http://schemas.microsoft.com/office/drawing/2014/main" id="{BA1F2FD9-7E3C-28DE-86D5-60A7A8AD4237}"/>
                </a:ext>
              </a:extLst>
            </p:cNvPr>
            <p:cNvSpPr/>
            <p:nvPr/>
          </p:nvSpPr>
          <p:spPr>
            <a:xfrm>
              <a:off x="6266227" y="2470766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97" name="Connecteur droit 88">
              <a:extLst>
                <a:ext uri="{FF2B5EF4-FFF2-40B4-BE49-F238E27FC236}">
                  <a16:creationId xmlns:a16="http://schemas.microsoft.com/office/drawing/2014/main" id="{9FF29425-1708-FFD9-AD63-46E4582C6A8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04192" y="3312876"/>
              <a:ext cx="595226" cy="11353"/>
            </a:xfrm>
            <a:prstGeom prst="line">
              <a:avLst/>
            </a:prstGeom>
            <a:ln w="25400">
              <a:solidFill>
                <a:srgbClr val="636EFA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98" name="Connecteur droit 89">
              <a:extLst>
                <a:ext uri="{FF2B5EF4-FFF2-40B4-BE49-F238E27FC236}">
                  <a16:creationId xmlns:a16="http://schemas.microsoft.com/office/drawing/2014/main" id="{DFF34BA7-4749-489F-8A66-1A99A8BDDF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04556" y="3524430"/>
              <a:ext cx="168696" cy="755295"/>
            </a:xfrm>
            <a:prstGeom prst="line">
              <a:avLst/>
            </a:prstGeom>
            <a:ln w="25400">
              <a:solidFill>
                <a:srgbClr val="AB63FA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99" name="Connecteur droit 90">
              <a:extLst>
                <a:ext uri="{FF2B5EF4-FFF2-40B4-BE49-F238E27FC236}">
                  <a16:creationId xmlns:a16="http://schemas.microsoft.com/office/drawing/2014/main" id="{9FB00E39-CFB2-69C8-05F3-B6455A3A8F6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10357" y="1993407"/>
              <a:ext cx="454167" cy="53922"/>
            </a:xfrm>
            <a:prstGeom prst="line">
              <a:avLst/>
            </a:prstGeom>
            <a:ln w="25400">
              <a:solidFill>
                <a:srgbClr val="EF553B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30F2EE8-885F-FF35-45FD-55E7EC433C43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6586646" y="3119928"/>
            <a:ext cx="999500" cy="17359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18D73B1-0642-6EC0-33F1-992955B07168}"/>
              </a:ext>
            </a:extLst>
          </p:cNvPr>
          <p:cNvSpPr txBox="1"/>
          <p:nvPr/>
        </p:nvSpPr>
        <p:spPr>
          <a:xfrm>
            <a:off x="7586146" y="3155018"/>
            <a:ext cx="1131947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CA" sz="1200"/>
              <a:t>Limit: </a:t>
            </a:r>
            <a:r>
              <a:rPr lang="fr-CA" sz="1050">
                <a:solidFill>
                  <a:srgbClr val="FF0000"/>
                </a:solidFill>
              </a:rPr>
              <a:t>500MW</a:t>
            </a:r>
            <a:endParaRPr lang="en-CA" sz="1200">
              <a:solidFill>
                <a:srgbClr val="FF0000"/>
              </a:solidFill>
            </a:endParaRPr>
          </a:p>
        </p:txBody>
      </p:sp>
      <p:cxnSp>
        <p:nvCxnSpPr>
          <p:cNvPr id="200" name="Straight Arrow Connector 199">
            <a:extLst>
              <a:ext uri="{FF2B5EF4-FFF2-40B4-BE49-F238E27FC236}">
                <a16:creationId xmlns:a16="http://schemas.microsoft.com/office/drawing/2014/main" id="{7D8F59E4-592A-D811-2645-D5601D365D05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8075176" y="1859989"/>
            <a:ext cx="76944" cy="1295029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Arrow Connector 200">
            <a:extLst>
              <a:ext uri="{FF2B5EF4-FFF2-40B4-BE49-F238E27FC236}">
                <a16:creationId xmlns:a16="http://schemas.microsoft.com/office/drawing/2014/main" id="{7D246B2F-EE36-DCBA-1F9D-98B7F708E5D8}"/>
              </a:ext>
            </a:extLst>
          </p:cNvPr>
          <p:cNvCxnSpPr>
            <a:cxnSpLocks/>
            <a:stCxn id="14" idx="0"/>
            <a:endCxn id="196" idx="6"/>
          </p:cNvCxnSpPr>
          <p:nvPr/>
        </p:nvCxnSpPr>
        <p:spPr>
          <a:xfrm flipH="1" flipV="1">
            <a:off x="6954205" y="2197724"/>
            <a:ext cx="1197915" cy="957294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2" name="TextBox 201">
            <a:extLst>
              <a:ext uri="{FF2B5EF4-FFF2-40B4-BE49-F238E27FC236}">
                <a16:creationId xmlns:a16="http://schemas.microsoft.com/office/drawing/2014/main" id="{4DC4BDFA-05DB-AC52-85F5-36055554D93C}"/>
              </a:ext>
            </a:extLst>
          </p:cNvPr>
          <p:cNvSpPr txBox="1"/>
          <p:nvPr/>
        </p:nvSpPr>
        <p:spPr>
          <a:xfrm>
            <a:off x="6750585" y="4554712"/>
            <a:ext cx="1093029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CA" sz="1200"/>
              <a:t>Limit: </a:t>
            </a:r>
            <a:r>
              <a:rPr lang="fr-CA" sz="1050">
                <a:solidFill>
                  <a:srgbClr val="FF0000"/>
                </a:solidFill>
              </a:rPr>
              <a:t>175MW</a:t>
            </a:r>
            <a:endParaRPr lang="en-CA" sz="1200">
              <a:solidFill>
                <a:srgbClr val="FF0000"/>
              </a:solidFill>
            </a:endParaRPr>
          </a:p>
        </p:txBody>
      </p:sp>
      <p:cxnSp>
        <p:nvCxnSpPr>
          <p:cNvPr id="203" name="Straight Arrow Connector 202">
            <a:extLst>
              <a:ext uri="{FF2B5EF4-FFF2-40B4-BE49-F238E27FC236}">
                <a16:creationId xmlns:a16="http://schemas.microsoft.com/office/drawing/2014/main" id="{2C063FEE-D9EC-13E4-1ED4-EC6E67D2F051}"/>
              </a:ext>
            </a:extLst>
          </p:cNvPr>
          <p:cNvCxnSpPr>
            <a:cxnSpLocks/>
            <a:stCxn id="202" idx="0"/>
            <a:endCxn id="145" idx="7"/>
          </p:cNvCxnSpPr>
          <p:nvPr/>
        </p:nvCxnSpPr>
        <p:spPr>
          <a:xfrm flipH="1" flipV="1">
            <a:off x="7269848" y="2740033"/>
            <a:ext cx="27252" cy="1814679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1F6E1289-F767-8B57-2DAA-E51D316156EE}"/>
              </a:ext>
            </a:extLst>
          </p:cNvPr>
          <p:cNvGrpSpPr/>
          <p:nvPr/>
        </p:nvGrpSpPr>
        <p:grpSpPr>
          <a:xfrm>
            <a:off x="196865" y="1423269"/>
            <a:ext cx="6048634" cy="3692557"/>
            <a:chOff x="510330" y="1070850"/>
            <a:chExt cx="6678373" cy="39694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9C3E01A-3F5C-0E12-B484-B37F74E98A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802" r="17450" b="3714"/>
            <a:stretch/>
          </p:blipFill>
          <p:spPr>
            <a:xfrm>
              <a:off x="561038" y="1268386"/>
              <a:ext cx="5376616" cy="1621036"/>
            </a:xfrm>
            <a:prstGeom prst="rect">
              <a:avLst/>
            </a:prstGeom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9E536D86-510E-1DBC-7CD8-C20E8AED35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2428" t="31536" b="41590"/>
            <a:stretch/>
          </p:blipFill>
          <p:spPr>
            <a:xfrm>
              <a:off x="4950283" y="1070850"/>
              <a:ext cx="1101808" cy="50295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33164-E6CA-8D81-E1B4-62BDBD849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8043"/>
            <a:stretch/>
          </p:blipFill>
          <p:spPr>
            <a:xfrm>
              <a:off x="510330" y="3221183"/>
              <a:ext cx="5421201" cy="1819117"/>
            </a:xfrm>
            <a:prstGeom prst="rect">
              <a:avLst/>
            </a:prstGeom>
          </p:spPr>
        </p:pic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585982EB-731A-F06C-77C3-BCD21A44A6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8700" y="1718406"/>
              <a:ext cx="4826029" cy="10970"/>
            </a:xfrm>
            <a:prstGeom prst="line">
              <a:avLst/>
            </a:prstGeom>
            <a:ln w="6350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5BE59FBE-F858-6769-4E64-60DEDEC5E4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8700" y="2449258"/>
              <a:ext cx="4826029" cy="29797"/>
            </a:xfrm>
            <a:prstGeom prst="line">
              <a:avLst/>
            </a:prstGeom>
            <a:ln w="6350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3CDCF8F1-DA20-0E9F-4969-6892D6810C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3317" y="3746232"/>
              <a:ext cx="4826029" cy="10970"/>
            </a:xfrm>
            <a:prstGeom prst="line">
              <a:avLst/>
            </a:prstGeom>
            <a:ln w="6350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208ECECF-C53B-4CAD-76A7-9F33C9DF28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3317" y="4522804"/>
              <a:ext cx="4826029" cy="29797"/>
            </a:xfrm>
            <a:prstGeom prst="line">
              <a:avLst/>
            </a:prstGeom>
            <a:ln w="6350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1E00695F-249B-2C83-2071-A632BA5F1CBD}"/>
                </a:ext>
              </a:extLst>
            </p:cNvPr>
            <p:cNvSpPr/>
            <p:nvPr/>
          </p:nvSpPr>
          <p:spPr>
            <a:xfrm>
              <a:off x="895697" y="2388975"/>
              <a:ext cx="281939" cy="35937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E874DDB0-CA20-22C8-8BAA-2408ACB584D5}"/>
                </a:ext>
              </a:extLst>
            </p:cNvPr>
            <p:cNvSpPr/>
            <p:nvPr/>
          </p:nvSpPr>
          <p:spPr>
            <a:xfrm>
              <a:off x="5730667" y="1529956"/>
              <a:ext cx="215628" cy="29674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226" name="Picture 225">
              <a:extLst>
                <a:ext uri="{FF2B5EF4-FFF2-40B4-BE49-F238E27FC236}">
                  <a16:creationId xmlns:a16="http://schemas.microsoft.com/office/drawing/2014/main" id="{8BF29B6D-7175-A16C-872D-01C1D1CDA1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2428" t="31536" b="41590"/>
            <a:stretch/>
          </p:blipFill>
          <p:spPr>
            <a:xfrm>
              <a:off x="6001318" y="3215187"/>
              <a:ext cx="1187385" cy="542015"/>
            </a:xfrm>
            <a:prstGeom prst="rect">
              <a:avLst/>
            </a:prstGeom>
          </p:spPr>
        </p:pic>
      </p:grpSp>
      <p:sp>
        <p:nvSpPr>
          <p:cNvPr id="118" name="Espace réservé du contenu 4">
            <a:extLst>
              <a:ext uri="{FF2B5EF4-FFF2-40B4-BE49-F238E27FC236}">
                <a16:creationId xmlns:a16="http://schemas.microsoft.com/office/drawing/2014/main" id="{AC76FFD3-9BFC-96F4-19B8-1626745E7509}"/>
              </a:ext>
            </a:extLst>
          </p:cNvPr>
          <p:cNvSpPr txBox="1">
            <a:spLocks/>
          </p:cNvSpPr>
          <p:nvPr/>
        </p:nvSpPr>
        <p:spPr>
          <a:xfrm>
            <a:off x="473751" y="1111829"/>
            <a:ext cx="6219501" cy="4148807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965" indent="-354965"/>
            <a:r>
              <a:rPr lang="en-US" sz="1400"/>
              <a:t>Power flow (w/o redispatch)</a:t>
            </a:r>
            <a:endParaRPr lang="en-US" sz="1400">
              <a:cs typeface="Calibri"/>
            </a:endParaRPr>
          </a:p>
          <a:p>
            <a:pPr marL="685165" lvl="1" indent="-227965">
              <a:buFont typeface="Arial"/>
              <a:buChar char="•"/>
            </a:pPr>
            <a:endParaRPr lang="en-US" sz="1400">
              <a:cs typeface="Calibri"/>
            </a:endParaRPr>
          </a:p>
          <a:p>
            <a:pPr marL="685165" lvl="1" indent="-227965"/>
            <a:endParaRPr lang="en-US" sz="1400">
              <a:cs typeface="Calibri"/>
            </a:endParaRPr>
          </a:p>
          <a:p>
            <a:pPr marL="685165" lvl="1" indent="-227965"/>
            <a:endParaRPr lang="en-US" sz="1400">
              <a:cs typeface="Calibri"/>
            </a:endParaRPr>
          </a:p>
          <a:p>
            <a:pPr marL="685165" lvl="1" indent="-227965"/>
            <a:endParaRPr lang="en-US" sz="1400">
              <a:cs typeface="Calibri"/>
            </a:endParaRPr>
          </a:p>
          <a:p>
            <a:pPr marL="685165" lvl="1" indent="-227965"/>
            <a:endParaRPr lang="en-US" sz="1400">
              <a:cs typeface="Calibri"/>
            </a:endParaRPr>
          </a:p>
          <a:p>
            <a:pPr marL="0" indent="0">
              <a:buNone/>
            </a:pPr>
            <a:endParaRPr lang="en-US" sz="1400"/>
          </a:p>
          <a:p>
            <a:pPr marL="354965" indent="-354965"/>
            <a:endParaRPr lang="en-US" sz="1400"/>
          </a:p>
          <a:p>
            <a:pPr marL="354965" indent="-354965"/>
            <a:r>
              <a:rPr lang="en-US" sz="1400"/>
              <a:t>With redispatch: no major difference (~almost no N constraints) </a:t>
            </a:r>
            <a:endParaRPr lang="en-US" sz="1400">
              <a:cs typeface="Calibri" panose="020F0502020204030204"/>
            </a:endParaRPr>
          </a:p>
          <a:p>
            <a:pPr marL="685165" lvl="1" indent="-227965"/>
            <a:endParaRPr lang="en-US" sz="1400">
              <a:cs typeface="Calibri" panose="020F0502020204030204"/>
            </a:endParaRPr>
          </a:p>
          <a:p>
            <a:pPr marL="456565" lvl="1" indent="0">
              <a:buFont typeface="Arial"/>
              <a:buNone/>
            </a:pPr>
            <a:endParaRPr lang="en-US" sz="14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413733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Espace réservé du contenu 4">
            <a:extLst>
              <a:ext uri="{FF2B5EF4-FFF2-40B4-BE49-F238E27FC236}">
                <a16:creationId xmlns:a16="http://schemas.microsoft.com/office/drawing/2014/main" id="{AC76FFD3-9BFC-96F4-19B8-1626745E7509}"/>
              </a:ext>
            </a:extLst>
          </p:cNvPr>
          <p:cNvSpPr txBox="1">
            <a:spLocks/>
          </p:cNvSpPr>
          <p:nvPr/>
        </p:nvSpPr>
        <p:spPr>
          <a:xfrm>
            <a:off x="106780" y="1047796"/>
            <a:ext cx="7115287" cy="3424847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965" indent="-354965"/>
            <a:r>
              <a:rPr lang="en-US" sz="1600"/>
              <a:t>DC Security Analysis (24 s. for 8784 timesteps)</a:t>
            </a:r>
            <a:endParaRPr lang="en-US" sz="1600">
              <a:cs typeface="Calibri"/>
            </a:endParaRPr>
          </a:p>
          <a:p>
            <a:pPr marL="685165" lvl="1" indent="-227965">
              <a:buFont typeface="Arial"/>
              <a:buChar char="•"/>
            </a:pPr>
            <a:endParaRPr lang="en-US" sz="1600">
              <a:cs typeface="Calibri"/>
            </a:endParaRPr>
          </a:p>
          <a:p>
            <a:pPr marL="685165" lvl="1" indent="-227965"/>
            <a:endParaRPr lang="en-US" sz="1600">
              <a:cs typeface="Calibri"/>
            </a:endParaRPr>
          </a:p>
          <a:p>
            <a:pPr marL="457200" lvl="1" indent="0">
              <a:buNone/>
            </a:pPr>
            <a:endParaRPr lang="en-US" sz="1600">
              <a:cs typeface="Calibri"/>
            </a:endParaRPr>
          </a:p>
          <a:p>
            <a:pPr marL="685165" lvl="1" indent="-227965"/>
            <a:endParaRPr lang="en-US" sz="1600">
              <a:cs typeface="Calibri"/>
            </a:endParaRPr>
          </a:p>
          <a:p>
            <a:pPr marL="0" indent="0">
              <a:buNone/>
            </a:pPr>
            <a:endParaRPr lang="en-US" sz="1600"/>
          </a:p>
          <a:p>
            <a:pPr marL="354965" indent="-354965"/>
            <a:r>
              <a:rPr lang="en-US" sz="1600"/>
              <a:t>Optimized Power Flow (49 s. for 8784 </a:t>
            </a:r>
            <a:r>
              <a:rPr lang="en-US" sz="1600" err="1"/>
              <a:t>t.s.</a:t>
            </a:r>
            <a:r>
              <a:rPr lang="en-US" sz="1600"/>
              <a:t>)</a:t>
            </a:r>
            <a:r>
              <a:rPr lang="en-US" sz="1400">
                <a:ea typeface="+mn-lt"/>
                <a:cs typeface="+mn-lt"/>
              </a:rPr>
              <a:t> </a:t>
            </a:r>
          </a:p>
          <a:p>
            <a:pPr marL="755015" lvl="1" indent="-354965">
              <a:buFont typeface="Wingdings" panose="05000000000000000000" pitchFamily="2" charset="2"/>
              <a:buChar char="Ø"/>
            </a:pPr>
            <a:r>
              <a:rPr lang="en-US" sz="1400">
                <a:ea typeface="+mn-lt"/>
                <a:cs typeface="+mn-lt"/>
              </a:rPr>
              <a:t>Enforcement of max flow limits is visible</a:t>
            </a:r>
            <a:endParaRPr lang="en-US" sz="1600">
              <a:cs typeface="Calibri" panose="020F0502020204030204"/>
            </a:endParaRPr>
          </a:p>
          <a:p>
            <a:pPr marL="685165" lvl="1" indent="-227965"/>
            <a:endParaRPr lang="en-US" sz="1600">
              <a:cs typeface="Calibri" panose="020F0502020204030204"/>
            </a:endParaRPr>
          </a:p>
          <a:p>
            <a:pPr marL="456565" lvl="1" indent="0">
              <a:buFont typeface="Arial"/>
              <a:buNone/>
            </a:pPr>
            <a:endParaRPr lang="en-US" sz="1600">
              <a:cs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255561-8CBC-7F43-87CA-80644578B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Base case </a:t>
            </a:r>
            <a:r>
              <a:rPr lang="en-US" b="1"/>
              <a:t>with </a:t>
            </a:r>
            <a:r>
              <a:rPr lang="en-US"/>
              <a:t>contingencies (N, N-1)</a:t>
            </a:r>
            <a:endParaRPr lang="en-CA"/>
          </a:p>
        </p:txBody>
      </p:sp>
      <p:grpSp>
        <p:nvGrpSpPr>
          <p:cNvPr id="121" name="Groupe 11">
            <a:extLst>
              <a:ext uri="{FF2B5EF4-FFF2-40B4-BE49-F238E27FC236}">
                <a16:creationId xmlns:a16="http://schemas.microsoft.com/office/drawing/2014/main" id="{E7B1DC0C-A78B-151D-2EB6-453FE71DF9FD}"/>
              </a:ext>
            </a:extLst>
          </p:cNvPr>
          <p:cNvGrpSpPr/>
          <p:nvPr/>
        </p:nvGrpSpPr>
        <p:grpSpPr>
          <a:xfrm>
            <a:off x="6004453" y="987472"/>
            <a:ext cx="2938713" cy="3774990"/>
            <a:chOff x="4938865" y="743521"/>
            <a:chExt cx="4356034" cy="5526037"/>
          </a:xfrm>
        </p:grpSpPr>
        <p:pic>
          <p:nvPicPr>
            <p:cNvPr id="122" name="Image 12">
              <a:extLst>
                <a:ext uri="{FF2B5EF4-FFF2-40B4-BE49-F238E27FC236}">
                  <a16:creationId xmlns:a16="http://schemas.microsoft.com/office/drawing/2014/main" id="{1EEC3A1F-66BD-DE77-B55A-4DE15840B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38865" y="743521"/>
              <a:ext cx="4356034" cy="5526037"/>
            </a:xfrm>
            <a:prstGeom prst="rect">
              <a:avLst/>
            </a:prstGeom>
          </p:spPr>
        </p:pic>
        <p:sp>
          <p:nvSpPr>
            <p:cNvPr id="123" name="Ellipse 13">
              <a:extLst>
                <a:ext uri="{FF2B5EF4-FFF2-40B4-BE49-F238E27FC236}">
                  <a16:creationId xmlns:a16="http://schemas.microsoft.com/office/drawing/2014/main" id="{A24C9A4E-1558-945F-45A7-05CBBF405D10}"/>
                </a:ext>
              </a:extLst>
            </p:cNvPr>
            <p:cNvSpPr/>
            <p:nvPr/>
          </p:nvSpPr>
          <p:spPr>
            <a:xfrm>
              <a:off x="5563147" y="1238589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4" name="Ellipse 14">
              <a:extLst>
                <a:ext uri="{FF2B5EF4-FFF2-40B4-BE49-F238E27FC236}">
                  <a16:creationId xmlns:a16="http://schemas.microsoft.com/office/drawing/2014/main" id="{EA670DB9-6F4D-108B-D048-1F64096783FD}"/>
                </a:ext>
              </a:extLst>
            </p:cNvPr>
            <p:cNvSpPr/>
            <p:nvPr/>
          </p:nvSpPr>
          <p:spPr>
            <a:xfrm>
              <a:off x="5833021" y="1381464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5" name="Ellipse 15">
              <a:extLst>
                <a:ext uri="{FF2B5EF4-FFF2-40B4-BE49-F238E27FC236}">
                  <a16:creationId xmlns:a16="http://schemas.microsoft.com/office/drawing/2014/main" id="{50F303E8-9042-647C-2BBB-9514C4790A97}"/>
                </a:ext>
              </a:extLst>
            </p:cNvPr>
            <p:cNvSpPr/>
            <p:nvPr/>
          </p:nvSpPr>
          <p:spPr>
            <a:xfrm>
              <a:off x="5482697" y="1613638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6" name="Ellipse 16">
              <a:extLst>
                <a:ext uri="{FF2B5EF4-FFF2-40B4-BE49-F238E27FC236}">
                  <a16:creationId xmlns:a16="http://schemas.microsoft.com/office/drawing/2014/main" id="{23040790-3818-3574-DBD7-67921A4D744F}"/>
                </a:ext>
              </a:extLst>
            </p:cNvPr>
            <p:cNvSpPr/>
            <p:nvPr/>
          </p:nvSpPr>
          <p:spPr>
            <a:xfrm>
              <a:off x="5913470" y="1807252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7" name="Ellipse 17">
              <a:extLst>
                <a:ext uri="{FF2B5EF4-FFF2-40B4-BE49-F238E27FC236}">
                  <a16:creationId xmlns:a16="http://schemas.microsoft.com/office/drawing/2014/main" id="{8F6E253D-56FC-6596-8F5F-34BBE4870DAA}"/>
                </a:ext>
              </a:extLst>
            </p:cNvPr>
            <p:cNvSpPr/>
            <p:nvPr/>
          </p:nvSpPr>
          <p:spPr>
            <a:xfrm>
              <a:off x="6015536" y="2206967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8" name="Ellipse 18">
              <a:extLst>
                <a:ext uri="{FF2B5EF4-FFF2-40B4-BE49-F238E27FC236}">
                  <a16:creationId xmlns:a16="http://schemas.microsoft.com/office/drawing/2014/main" id="{A216ABD6-033B-34E3-5A5E-7A612CD8BE76}"/>
                </a:ext>
              </a:extLst>
            </p:cNvPr>
            <p:cNvSpPr/>
            <p:nvPr/>
          </p:nvSpPr>
          <p:spPr>
            <a:xfrm>
              <a:off x="6269536" y="1762863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9" name="Ellipse 19">
              <a:extLst>
                <a:ext uri="{FF2B5EF4-FFF2-40B4-BE49-F238E27FC236}">
                  <a16:creationId xmlns:a16="http://schemas.microsoft.com/office/drawing/2014/main" id="{4BCDFC97-5FF3-138D-8396-A7553252CFCB}"/>
                </a:ext>
              </a:extLst>
            </p:cNvPr>
            <p:cNvSpPr/>
            <p:nvPr/>
          </p:nvSpPr>
          <p:spPr>
            <a:xfrm>
              <a:off x="6517186" y="1502513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0" name="Ellipse 20">
              <a:extLst>
                <a:ext uri="{FF2B5EF4-FFF2-40B4-BE49-F238E27FC236}">
                  <a16:creationId xmlns:a16="http://schemas.microsoft.com/office/drawing/2014/main" id="{835D22BF-C3B7-99C1-4BFD-1613A3FBCC30}"/>
                </a:ext>
              </a:extLst>
            </p:cNvPr>
            <p:cNvSpPr/>
            <p:nvPr/>
          </p:nvSpPr>
          <p:spPr>
            <a:xfrm>
              <a:off x="6990260" y="2375639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1" name="Ellipse 21">
              <a:extLst>
                <a:ext uri="{FF2B5EF4-FFF2-40B4-BE49-F238E27FC236}">
                  <a16:creationId xmlns:a16="http://schemas.microsoft.com/office/drawing/2014/main" id="{D42897F2-6D02-3D7B-9509-06CA2F09344A}"/>
                </a:ext>
              </a:extLst>
            </p:cNvPr>
            <p:cNvSpPr/>
            <p:nvPr/>
          </p:nvSpPr>
          <p:spPr>
            <a:xfrm>
              <a:off x="7625259" y="2909041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2" name="Ellipse 22">
              <a:extLst>
                <a:ext uri="{FF2B5EF4-FFF2-40B4-BE49-F238E27FC236}">
                  <a16:creationId xmlns:a16="http://schemas.microsoft.com/office/drawing/2014/main" id="{4E5A9041-A319-82CB-8D79-40CA13A0DFE9}"/>
                </a:ext>
              </a:extLst>
            </p:cNvPr>
            <p:cNvSpPr/>
            <p:nvPr/>
          </p:nvSpPr>
          <p:spPr>
            <a:xfrm>
              <a:off x="8184058" y="3191616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3" name="Ellipse 24">
              <a:extLst>
                <a:ext uri="{FF2B5EF4-FFF2-40B4-BE49-F238E27FC236}">
                  <a16:creationId xmlns:a16="http://schemas.microsoft.com/office/drawing/2014/main" id="{122841EC-8B7F-CDBE-34AE-9102052FC71C}"/>
                </a:ext>
              </a:extLst>
            </p:cNvPr>
            <p:cNvSpPr/>
            <p:nvPr/>
          </p:nvSpPr>
          <p:spPr>
            <a:xfrm>
              <a:off x="8492031" y="3417762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4" name="Ellipse 25">
              <a:extLst>
                <a:ext uri="{FF2B5EF4-FFF2-40B4-BE49-F238E27FC236}">
                  <a16:creationId xmlns:a16="http://schemas.microsoft.com/office/drawing/2014/main" id="{36080D7C-5C0E-2E45-EF7B-050BDD7DE192}"/>
                </a:ext>
              </a:extLst>
            </p:cNvPr>
            <p:cNvSpPr/>
            <p:nvPr/>
          </p:nvSpPr>
          <p:spPr>
            <a:xfrm>
              <a:off x="8868065" y="3373372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5" name="Ellipse 26">
              <a:extLst>
                <a:ext uri="{FF2B5EF4-FFF2-40B4-BE49-F238E27FC236}">
                  <a16:creationId xmlns:a16="http://schemas.microsoft.com/office/drawing/2014/main" id="{CCB958E5-4A6C-6D47-9C50-EFED0572BC1E}"/>
                </a:ext>
              </a:extLst>
            </p:cNvPr>
            <p:cNvSpPr/>
            <p:nvPr/>
          </p:nvSpPr>
          <p:spPr>
            <a:xfrm>
              <a:off x="9074124" y="3024061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6" name="Ellipse 27">
              <a:extLst>
                <a:ext uri="{FF2B5EF4-FFF2-40B4-BE49-F238E27FC236}">
                  <a16:creationId xmlns:a16="http://schemas.microsoft.com/office/drawing/2014/main" id="{5687FFF8-7E8C-CC13-C9EF-60C964349CF6}"/>
                </a:ext>
              </a:extLst>
            </p:cNvPr>
            <p:cNvSpPr/>
            <p:nvPr/>
          </p:nvSpPr>
          <p:spPr>
            <a:xfrm>
              <a:off x="8877591" y="2668461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7" name="Ellipse 28">
              <a:extLst>
                <a:ext uri="{FF2B5EF4-FFF2-40B4-BE49-F238E27FC236}">
                  <a16:creationId xmlns:a16="http://schemas.microsoft.com/office/drawing/2014/main" id="{096E551C-DEEC-848D-D33C-E3A240695268}"/>
                </a:ext>
              </a:extLst>
            </p:cNvPr>
            <p:cNvSpPr/>
            <p:nvPr/>
          </p:nvSpPr>
          <p:spPr>
            <a:xfrm>
              <a:off x="8118433" y="2802262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8" name="Ellipse 29">
              <a:extLst>
                <a:ext uri="{FF2B5EF4-FFF2-40B4-BE49-F238E27FC236}">
                  <a16:creationId xmlns:a16="http://schemas.microsoft.com/office/drawing/2014/main" id="{D03DC8B3-E35B-7A26-8DCD-89BBB5948E9B}"/>
                </a:ext>
              </a:extLst>
            </p:cNvPr>
            <p:cNvSpPr/>
            <p:nvPr/>
          </p:nvSpPr>
          <p:spPr>
            <a:xfrm>
              <a:off x="8631734" y="2958496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9" name="Ellipse 30">
              <a:extLst>
                <a:ext uri="{FF2B5EF4-FFF2-40B4-BE49-F238E27FC236}">
                  <a16:creationId xmlns:a16="http://schemas.microsoft.com/office/drawing/2014/main" id="{385E5BD0-B313-711E-E165-9296EB1FEC6E}"/>
                </a:ext>
              </a:extLst>
            </p:cNvPr>
            <p:cNvSpPr/>
            <p:nvPr/>
          </p:nvSpPr>
          <p:spPr>
            <a:xfrm>
              <a:off x="8405236" y="2579684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0" name="Ellipse 31">
              <a:extLst>
                <a:ext uri="{FF2B5EF4-FFF2-40B4-BE49-F238E27FC236}">
                  <a16:creationId xmlns:a16="http://schemas.microsoft.com/office/drawing/2014/main" id="{12C894E9-9559-19F8-5F66-0CC56EFB0757}"/>
                </a:ext>
              </a:extLst>
            </p:cNvPr>
            <p:cNvSpPr/>
            <p:nvPr/>
          </p:nvSpPr>
          <p:spPr>
            <a:xfrm>
              <a:off x="8319486" y="2020759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1" name="Ellipse 32">
              <a:extLst>
                <a:ext uri="{FF2B5EF4-FFF2-40B4-BE49-F238E27FC236}">
                  <a16:creationId xmlns:a16="http://schemas.microsoft.com/office/drawing/2014/main" id="{091FE7F7-B65B-F175-470F-C064AF797113}"/>
                </a:ext>
              </a:extLst>
            </p:cNvPr>
            <p:cNvSpPr/>
            <p:nvPr/>
          </p:nvSpPr>
          <p:spPr>
            <a:xfrm>
              <a:off x="7460162" y="1702416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2" name="Ellipse 33">
              <a:extLst>
                <a:ext uri="{FF2B5EF4-FFF2-40B4-BE49-F238E27FC236}">
                  <a16:creationId xmlns:a16="http://schemas.microsoft.com/office/drawing/2014/main" id="{57CEA729-BACC-C797-EBE7-BD39E4AA0426}"/>
                </a:ext>
              </a:extLst>
            </p:cNvPr>
            <p:cNvSpPr/>
            <p:nvPr/>
          </p:nvSpPr>
          <p:spPr>
            <a:xfrm>
              <a:off x="8103611" y="2375857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3" name="Ellipse 34">
              <a:extLst>
                <a:ext uri="{FF2B5EF4-FFF2-40B4-BE49-F238E27FC236}">
                  <a16:creationId xmlns:a16="http://schemas.microsoft.com/office/drawing/2014/main" id="{507BF314-5798-18B9-921F-35D86ACD3893}"/>
                </a:ext>
              </a:extLst>
            </p:cNvPr>
            <p:cNvSpPr/>
            <p:nvPr/>
          </p:nvSpPr>
          <p:spPr>
            <a:xfrm>
              <a:off x="7589006" y="3268488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4" name="Ellipse 35">
              <a:extLst>
                <a:ext uri="{FF2B5EF4-FFF2-40B4-BE49-F238E27FC236}">
                  <a16:creationId xmlns:a16="http://schemas.microsoft.com/office/drawing/2014/main" id="{5CC39153-C3D7-E45C-98FD-1C1C77D4F3CF}"/>
                </a:ext>
              </a:extLst>
            </p:cNvPr>
            <p:cNvSpPr/>
            <p:nvPr/>
          </p:nvSpPr>
          <p:spPr>
            <a:xfrm>
              <a:off x="7137255" y="3273250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5" name="Ellipse 36">
              <a:extLst>
                <a:ext uri="{FF2B5EF4-FFF2-40B4-BE49-F238E27FC236}">
                  <a16:creationId xmlns:a16="http://schemas.microsoft.com/office/drawing/2014/main" id="{B7ED5452-AE14-6870-132C-18463EA7A0F3}"/>
                </a:ext>
              </a:extLst>
            </p:cNvPr>
            <p:cNvSpPr/>
            <p:nvPr/>
          </p:nvSpPr>
          <p:spPr>
            <a:xfrm>
              <a:off x="6745884" y="3296015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6" name="Ellipse 37">
              <a:extLst>
                <a:ext uri="{FF2B5EF4-FFF2-40B4-BE49-F238E27FC236}">
                  <a16:creationId xmlns:a16="http://schemas.microsoft.com/office/drawing/2014/main" id="{79A99F36-9196-D590-39C2-17644D854EE3}"/>
                </a:ext>
              </a:extLst>
            </p:cNvPr>
            <p:cNvSpPr/>
            <p:nvPr/>
          </p:nvSpPr>
          <p:spPr>
            <a:xfrm>
              <a:off x="6217408" y="2795120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7" name="Ellipse 38">
              <a:extLst>
                <a:ext uri="{FF2B5EF4-FFF2-40B4-BE49-F238E27FC236}">
                  <a16:creationId xmlns:a16="http://schemas.microsoft.com/office/drawing/2014/main" id="{6C3391BC-DEBF-199F-D075-D463981E3124}"/>
                </a:ext>
              </a:extLst>
            </p:cNvPr>
            <p:cNvSpPr/>
            <p:nvPr/>
          </p:nvSpPr>
          <p:spPr>
            <a:xfrm>
              <a:off x="6985498" y="4033371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8" name="Ellipse 39">
              <a:extLst>
                <a:ext uri="{FF2B5EF4-FFF2-40B4-BE49-F238E27FC236}">
                  <a16:creationId xmlns:a16="http://schemas.microsoft.com/office/drawing/2014/main" id="{58351AD5-64EF-779A-205C-942FEBA0F79E}"/>
                </a:ext>
              </a:extLst>
            </p:cNvPr>
            <p:cNvSpPr/>
            <p:nvPr/>
          </p:nvSpPr>
          <p:spPr>
            <a:xfrm>
              <a:off x="7240292" y="4969001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9" name="Ellipse 40">
              <a:extLst>
                <a:ext uri="{FF2B5EF4-FFF2-40B4-BE49-F238E27FC236}">
                  <a16:creationId xmlns:a16="http://schemas.microsoft.com/office/drawing/2014/main" id="{543EFDEE-1C68-2DDD-13D4-0E8FAE3688EF}"/>
                </a:ext>
              </a:extLst>
            </p:cNvPr>
            <p:cNvSpPr/>
            <p:nvPr/>
          </p:nvSpPr>
          <p:spPr>
            <a:xfrm>
              <a:off x="7502766" y="4616779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0" name="Ellipse 41">
              <a:extLst>
                <a:ext uri="{FF2B5EF4-FFF2-40B4-BE49-F238E27FC236}">
                  <a16:creationId xmlns:a16="http://schemas.microsoft.com/office/drawing/2014/main" id="{A9977295-D19A-79D9-ADA1-1D6E6A9A47B1}"/>
                </a:ext>
              </a:extLst>
            </p:cNvPr>
            <p:cNvSpPr/>
            <p:nvPr/>
          </p:nvSpPr>
          <p:spPr>
            <a:xfrm>
              <a:off x="7563067" y="5176373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1" name="Ellipse 42">
              <a:extLst>
                <a:ext uri="{FF2B5EF4-FFF2-40B4-BE49-F238E27FC236}">
                  <a16:creationId xmlns:a16="http://schemas.microsoft.com/office/drawing/2014/main" id="{CEDBE6C1-B02C-F36B-4990-3030D925A6B6}"/>
                </a:ext>
              </a:extLst>
            </p:cNvPr>
            <p:cNvSpPr/>
            <p:nvPr/>
          </p:nvSpPr>
          <p:spPr>
            <a:xfrm>
              <a:off x="7837986" y="5054929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2" name="Ellipse 43">
              <a:extLst>
                <a:ext uri="{FF2B5EF4-FFF2-40B4-BE49-F238E27FC236}">
                  <a16:creationId xmlns:a16="http://schemas.microsoft.com/office/drawing/2014/main" id="{46D4A7B3-B3CF-FF76-A85A-F7711520DE1C}"/>
                </a:ext>
              </a:extLst>
            </p:cNvPr>
            <p:cNvSpPr/>
            <p:nvPr/>
          </p:nvSpPr>
          <p:spPr>
            <a:xfrm>
              <a:off x="8149646" y="4869192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3" name="Ellipse 44">
              <a:extLst>
                <a:ext uri="{FF2B5EF4-FFF2-40B4-BE49-F238E27FC236}">
                  <a16:creationId xmlns:a16="http://schemas.microsoft.com/office/drawing/2014/main" id="{CB29575D-B1FA-5E66-AC7E-D27F3FD75EF3}"/>
                </a:ext>
              </a:extLst>
            </p:cNvPr>
            <p:cNvSpPr/>
            <p:nvPr/>
          </p:nvSpPr>
          <p:spPr>
            <a:xfrm>
              <a:off x="8598655" y="4717461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4" name="Ellipse 45">
              <a:extLst>
                <a:ext uri="{FF2B5EF4-FFF2-40B4-BE49-F238E27FC236}">
                  <a16:creationId xmlns:a16="http://schemas.microsoft.com/office/drawing/2014/main" id="{16829325-2E7F-476B-B594-649BC8BED099}"/>
                </a:ext>
              </a:extLst>
            </p:cNvPr>
            <p:cNvSpPr/>
            <p:nvPr/>
          </p:nvSpPr>
          <p:spPr>
            <a:xfrm>
              <a:off x="7195307" y="4469141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" name="Ellipse 46">
              <a:extLst>
                <a:ext uri="{FF2B5EF4-FFF2-40B4-BE49-F238E27FC236}">
                  <a16:creationId xmlns:a16="http://schemas.microsoft.com/office/drawing/2014/main" id="{D496122B-52D7-AF0E-6874-39576577F34C}"/>
                </a:ext>
              </a:extLst>
            </p:cNvPr>
            <p:cNvSpPr/>
            <p:nvPr/>
          </p:nvSpPr>
          <p:spPr>
            <a:xfrm>
              <a:off x="7158258" y="5730076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6" name="Ellipse 47">
              <a:extLst>
                <a:ext uri="{FF2B5EF4-FFF2-40B4-BE49-F238E27FC236}">
                  <a16:creationId xmlns:a16="http://schemas.microsoft.com/office/drawing/2014/main" id="{3E875046-FA23-8491-5E63-B38A897B3BC6}"/>
                </a:ext>
              </a:extLst>
            </p:cNvPr>
            <p:cNvSpPr/>
            <p:nvPr/>
          </p:nvSpPr>
          <p:spPr>
            <a:xfrm>
              <a:off x="7635043" y="5597977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7" name="Ellipse 48">
              <a:extLst>
                <a:ext uri="{FF2B5EF4-FFF2-40B4-BE49-F238E27FC236}">
                  <a16:creationId xmlns:a16="http://schemas.microsoft.com/office/drawing/2014/main" id="{FF5D26BD-0C19-E30D-EB79-912AF53F1D99}"/>
                </a:ext>
              </a:extLst>
            </p:cNvPr>
            <p:cNvSpPr/>
            <p:nvPr/>
          </p:nvSpPr>
          <p:spPr>
            <a:xfrm>
              <a:off x="7622086" y="5963774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" name="Ellipse 49">
              <a:extLst>
                <a:ext uri="{FF2B5EF4-FFF2-40B4-BE49-F238E27FC236}">
                  <a16:creationId xmlns:a16="http://schemas.microsoft.com/office/drawing/2014/main" id="{B7B4F681-728C-EB57-8D69-6939299A72B0}"/>
                </a:ext>
              </a:extLst>
            </p:cNvPr>
            <p:cNvSpPr/>
            <p:nvPr/>
          </p:nvSpPr>
          <p:spPr>
            <a:xfrm>
              <a:off x="7985625" y="5526554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9" name="Ellipse 50">
              <a:extLst>
                <a:ext uri="{FF2B5EF4-FFF2-40B4-BE49-F238E27FC236}">
                  <a16:creationId xmlns:a16="http://schemas.microsoft.com/office/drawing/2014/main" id="{53FF6880-9EE6-D7DB-9FF8-43EE2EA25F1B}"/>
                </a:ext>
              </a:extLst>
            </p:cNvPr>
            <p:cNvSpPr/>
            <p:nvPr/>
          </p:nvSpPr>
          <p:spPr>
            <a:xfrm>
              <a:off x="8130599" y="5845307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0" name="Ellipse 51">
              <a:extLst>
                <a:ext uri="{FF2B5EF4-FFF2-40B4-BE49-F238E27FC236}">
                  <a16:creationId xmlns:a16="http://schemas.microsoft.com/office/drawing/2014/main" id="{94A37863-DE7C-5A98-983C-134F78776FF3}"/>
                </a:ext>
              </a:extLst>
            </p:cNvPr>
            <p:cNvSpPr/>
            <p:nvPr/>
          </p:nvSpPr>
          <p:spPr>
            <a:xfrm>
              <a:off x="8346452" y="5433549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1" name="Ellipse 52">
              <a:extLst>
                <a:ext uri="{FF2B5EF4-FFF2-40B4-BE49-F238E27FC236}">
                  <a16:creationId xmlns:a16="http://schemas.microsoft.com/office/drawing/2014/main" id="{65A6B94F-1E88-419C-6492-5ED88E559286}"/>
                </a:ext>
              </a:extLst>
            </p:cNvPr>
            <p:cNvSpPr/>
            <p:nvPr/>
          </p:nvSpPr>
          <p:spPr>
            <a:xfrm>
              <a:off x="6547888" y="5761437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2" name="Ellipse 53">
              <a:extLst>
                <a:ext uri="{FF2B5EF4-FFF2-40B4-BE49-F238E27FC236}">
                  <a16:creationId xmlns:a16="http://schemas.microsoft.com/office/drawing/2014/main" id="{77234505-CA62-81D0-EEE6-67AB60607830}"/>
                </a:ext>
              </a:extLst>
            </p:cNvPr>
            <p:cNvSpPr/>
            <p:nvPr/>
          </p:nvSpPr>
          <p:spPr>
            <a:xfrm>
              <a:off x="6611973" y="4336967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3" name="Ellipse 54">
              <a:extLst>
                <a:ext uri="{FF2B5EF4-FFF2-40B4-BE49-F238E27FC236}">
                  <a16:creationId xmlns:a16="http://schemas.microsoft.com/office/drawing/2014/main" id="{7D9CEE06-8EC6-BC92-9E0E-4B14B6B96D72}"/>
                </a:ext>
              </a:extLst>
            </p:cNvPr>
            <p:cNvSpPr/>
            <p:nvPr/>
          </p:nvSpPr>
          <p:spPr>
            <a:xfrm>
              <a:off x="6686610" y="5106720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4" name="Ellipse 55">
              <a:extLst>
                <a:ext uri="{FF2B5EF4-FFF2-40B4-BE49-F238E27FC236}">
                  <a16:creationId xmlns:a16="http://schemas.microsoft.com/office/drawing/2014/main" id="{BC1D63DA-8124-084E-66F6-EAF14D21AF7A}"/>
                </a:ext>
              </a:extLst>
            </p:cNvPr>
            <p:cNvSpPr/>
            <p:nvPr/>
          </p:nvSpPr>
          <p:spPr>
            <a:xfrm>
              <a:off x="6328533" y="4674125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5" name="Ellipse 56">
              <a:extLst>
                <a:ext uri="{FF2B5EF4-FFF2-40B4-BE49-F238E27FC236}">
                  <a16:creationId xmlns:a16="http://schemas.microsoft.com/office/drawing/2014/main" id="{B6F3F6A3-A1C1-336B-1F14-26FE91CB2BBE}"/>
                </a:ext>
              </a:extLst>
            </p:cNvPr>
            <p:cNvSpPr/>
            <p:nvPr/>
          </p:nvSpPr>
          <p:spPr>
            <a:xfrm>
              <a:off x="5244959" y="4986254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6" name="Ellipse 57">
              <a:extLst>
                <a:ext uri="{FF2B5EF4-FFF2-40B4-BE49-F238E27FC236}">
                  <a16:creationId xmlns:a16="http://schemas.microsoft.com/office/drawing/2014/main" id="{BCC3C085-1528-1934-DF8E-9245346F9834}"/>
                </a:ext>
              </a:extLst>
            </p:cNvPr>
            <p:cNvSpPr/>
            <p:nvPr/>
          </p:nvSpPr>
          <p:spPr>
            <a:xfrm>
              <a:off x="5605755" y="5074435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7" name="Ellipse 58">
              <a:extLst>
                <a:ext uri="{FF2B5EF4-FFF2-40B4-BE49-F238E27FC236}">
                  <a16:creationId xmlns:a16="http://schemas.microsoft.com/office/drawing/2014/main" id="{9A428724-139D-CC9E-2FCB-99C597570825}"/>
                </a:ext>
              </a:extLst>
            </p:cNvPr>
            <p:cNvSpPr/>
            <p:nvPr/>
          </p:nvSpPr>
          <p:spPr>
            <a:xfrm>
              <a:off x="6034590" y="5457557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8" name="Ellipse 59">
              <a:extLst>
                <a:ext uri="{FF2B5EF4-FFF2-40B4-BE49-F238E27FC236}">
                  <a16:creationId xmlns:a16="http://schemas.microsoft.com/office/drawing/2014/main" id="{430B37CE-0043-3332-789D-6B240FE385D1}"/>
                </a:ext>
              </a:extLst>
            </p:cNvPr>
            <p:cNvSpPr/>
            <p:nvPr/>
          </p:nvSpPr>
          <p:spPr>
            <a:xfrm>
              <a:off x="6139856" y="5036396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9" name="Ellipse 60">
              <a:extLst>
                <a:ext uri="{FF2B5EF4-FFF2-40B4-BE49-F238E27FC236}">
                  <a16:creationId xmlns:a16="http://schemas.microsoft.com/office/drawing/2014/main" id="{B99783C5-314D-A8F0-F70F-C45169D6105C}"/>
                </a:ext>
              </a:extLst>
            </p:cNvPr>
            <p:cNvSpPr/>
            <p:nvPr/>
          </p:nvSpPr>
          <p:spPr>
            <a:xfrm>
              <a:off x="5615280" y="4740739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0" name="Ellipse 61">
              <a:extLst>
                <a:ext uri="{FF2B5EF4-FFF2-40B4-BE49-F238E27FC236}">
                  <a16:creationId xmlns:a16="http://schemas.microsoft.com/office/drawing/2014/main" id="{1E9D5D2B-6CD8-5A47-C91A-7D6DE87D1A76}"/>
                </a:ext>
              </a:extLst>
            </p:cNvPr>
            <p:cNvSpPr/>
            <p:nvPr/>
          </p:nvSpPr>
          <p:spPr>
            <a:xfrm>
              <a:off x="5637249" y="4295600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1" name="Ellipse 62">
              <a:extLst>
                <a:ext uri="{FF2B5EF4-FFF2-40B4-BE49-F238E27FC236}">
                  <a16:creationId xmlns:a16="http://schemas.microsoft.com/office/drawing/2014/main" id="{F37DE157-9F28-FF14-8E10-C162BE5392E1}"/>
                </a:ext>
              </a:extLst>
            </p:cNvPr>
            <p:cNvSpPr/>
            <p:nvPr/>
          </p:nvSpPr>
          <p:spPr>
            <a:xfrm>
              <a:off x="6547888" y="2926982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2" name="Ellipse 63">
              <a:extLst>
                <a:ext uri="{FF2B5EF4-FFF2-40B4-BE49-F238E27FC236}">
                  <a16:creationId xmlns:a16="http://schemas.microsoft.com/office/drawing/2014/main" id="{4B4A1B86-46FF-4992-9B5F-D3F8B1847A77}"/>
                </a:ext>
              </a:extLst>
            </p:cNvPr>
            <p:cNvSpPr/>
            <p:nvPr/>
          </p:nvSpPr>
          <p:spPr>
            <a:xfrm>
              <a:off x="5053644" y="2847731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3" name="Ellipse 64">
              <a:extLst>
                <a:ext uri="{FF2B5EF4-FFF2-40B4-BE49-F238E27FC236}">
                  <a16:creationId xmlns:a16="http://schemas.microsoft.com/office/drawing/2014/main" id="{39151F17-7E75-D537-2149-53F26D9633EA}"/>
                </a:ext>
              </a:extLst>
            </p:cNvPr>
            <p:cNvSpPr/>
            <p:nvPr/>
          </p:nvSpPr>
          <p:spPr>
            <a:xfrm>
              <a:off x="5248135" y="3111632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4" name="Ellipse 65">
              <a:extLst>
                <a:ext uri="{FF2B5EF4-FFF2-40B4-BE49-F238E27FC236}">
                  <a16:creationId xmlns:a16="http://schemas.microsoft.com/office/drawing/2014/main" id="{947EC458-EBB5-FEC6-3AFD-82A4D09F0CB2}"/>
                </a:ext>
              </a:extLst>
            </p:cNvPr>
            <p:cNvSpPr/>
            <p:nvPr/>
          </p:nvSpPr>
          <p:spPr>
            <a:xfrm>
              <a:off x="5458221" y="3610192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5" name="Ellipse 66">
              <a:extLst>
                <a:ext uri="{FF2B5EF4-FFF2-40B4-BE49-F238E27FC236}">
                  <a16:creationId xmlns:a16="http://schemas.microsoft.com/office/drawing/2014/main" id="{747D772F-B4A5-5D30-D032-2699E9B58CC4}"/>
                </a:ext>
              </a:extLst>
            </p:cNvPr>
            <p:cNvSpPr/>
            <p:nvPr/>
          </p:nvSpPr>
          <p:spPr>
            <a:xfrm>
              <a:off x="5672301" y="3861257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6" name="Ellipse 67">
              <a:extLst>
                <a:ext uri="{FF2B5EF4-FFF2-40B4-BE49-F238E27FC236}">
                  <a16:creationId xmlns:a16="http://schemas.microsoft.com/office/drawing/2014/main" id="{B8070706-D8EA-2322-B3D5-0ABC49C46C17}"/>
                </a:ext>
              </a:extLst>
            </p:cNvPr>
            <p:cNvSpPr/>
            <p:nvPr/>
          </p:nvSpPr>
          <p:spPr>
            <a:xfrm>
              <a:off x="5834505" y="3435653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7" name="Ellipse 68">
              <a:extLst>
                <a:ext uri="{FF2B5EF4-FFF2-40B4-BE49-F238E27FC236}">
                  <a16:creationId xmlns:a16="http://schemas.microsoft.com/office/drawing/2014/main" id="{A3896CD8-DA2B-4015-737E-5C4BEB368EA1}"/>
                </a:ext>
              </a:extLst>
            </p:cNvPr>
            <p:cNvSpPr/>
            <p:nvPr/>
          </p:nvSpPr>
          <p:spPr>
            <a:xfrm>
              <a:off x="5978492" y="3724736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8" name="Ellipse 69">
              <a:extLst>
                <a:ext uri="{FF2B5EF4-FFF2-40B4-BE49-F238E27FC236}">
                  <a16:creationId xmlns:a16="http://schemas.microsoft.com/office/drawing/2014/main" id="{7805C68B-83A2-C248-6457-776371D36930}"/>
                </a:ext>
              </a:extLst>
            </p:cNvPr>
            <p:cNvSpPr/>
            <p:nvPr/>
          </p:nvSpPr>
          <p:spPr>
            <a:xfrm>
              <a:off x="5624107" y="2956603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9" name="Ellipse 70">
              <a:extLst>
                <a:ext uri="{FF2B5EF4-FFF2-40B4-BE49-F238E27FC236}">
                  <a16:creationId xmlns:a16="http://schemas.microsoft.com/office/drawing/2014/main" id="{5D6CB39E-E87E-5661-7F32-4065F2519797}"/>
                </a:ext>
              </a:extLst>
            </p:cNvPr>
            <p:cNvSpPr/>
            <p:nvPr/>
          </p:nvSpPr>
          <p:spPr>
            <a:xfrm>
              <a:off x="5923571" y="3074862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0" name="Ellipse 71">
              <a:extLst>
                <a:ext uri="{FF2B5EF4-FFF2-40B4-BE49-F238E27FC236}">
                  <a16:creationId xmlns:a16="http://schemas.microsoft.com/office/drawing/2014/main" id="{851AF09B-BAB0-7724-3D22-F8C1FBA540BC}"/>
                </a:ext>
              </a:extLst>
            </p:cNvPr>
            <p:cNvSpPr/>
            <p:nvPr/>
          </p:nvSpPr>
          <p:spPr>
            <a:xfrm>
              <a:off x="6423744" y="3279841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1" name="Ellipse 72">
              <a:extLst>
                <a:ext uri="{FF2B5EF4-FFF2-40B4-BE49-F238E27FC236}">
                  <a16:creationId xmlns:a16="http://schemas.microsoft.com/office/drawing/2014/main" id="{3C77AF8A-2308-AE02-73FA-59B59DDDF51F}"/>
                </a:ext>
              </a:extLst>
            </p:cNvPr>
            <p:cNvSpPr/>
            <p:nvPr/>
          </p:nvSpPr>
          <p:spPr>
            <a:xfrm>
              <a:off x="5721397" y="2429552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2" name="Ellipse 73">
              <a:extLst>
                <a:ext uri="{FF2B5EF4-FFF2-40B4-BE49-F238E27FC236}">
                  <a16:creationId xmlns:a16="http://schemas.microsoft.com/office/drawing/2014/main" id="{58421CE5-F0CB-090B-49C9-7A345EE8BF87}"/>
                </a:ext>
              </a:extLst>
            </p:cNvPr>
            <p:cNvSpPr/>
            <p:nvPr/>
          </p:nvSpPr>
          <p:spPr>
            <a:xfrm>
              <a:off x="6504192" y="2020759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3" name="Ellipse 74">
              <a:extLst>
                <a:ext uri="{FF2B5EF4-FFF2-40B4-BE49-F238E27FC236}">
                  <a16:creationId xmlns:a16="http://schemas.microsoft.com/office/drawing/2014/main" id="{88BDB4F9-AE15-06AF-A989-94BC838C76DB}"/>
                </a:ext>
              </a:extLst>
            </p:cNvPr>
            <p:cNvSpPr/>
            <p:nvPr/>
          </p:nvSpPr>
          <p:spPr>
            <a:xfrm>
              <a:off x="7121353" y="2733767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4" name="Ellipse 75">
              <a:extLst>
                <a:ext uri="{FF2B5EF4-FFF2-40B4-BE49-F238E27FC236}">
                  <a16:creationId xmlns:a16="http://schemas.microsoft.com/office/drawing/2014/main" id="{77600488-93EC-067D-CCE0-A5B242DD745D}"/>
                </a:ext>
              </a:extLst>
            </p:cNvPr>
            <p:cNvSpPr/>
            <p:nvPr/>
          </p:nvSpPr>
          <p:spPr>
            <a:xfrm>
              <a:off x="6596988" y="2299469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5" name="Ellipse 76">
              <a:extLst>
                <a:ext uri="{FF2B5EF4-FFF2-40B4-BE49-F238E27FC236}">
                  <a16:creationId xmlns:a16="http://schemas.microsoft.com/office/drawing/2014/main" id="{7025BF8F-E416-93EE-56A9-9D8AE85CF1E9}"/>
                </a:ext>
              </a:extLst>
            </p:cNvPr>
            <p:cNvSpPr/>
            <p:nvPr/>
          </p:nvSpPr>
          <p:spPr>
            <a:xfrm>
              <a:off x="7118037" y="1851641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6" name="Ellipse 77">
              <a:extLst>
                <a:ext uri="{FF2B5EF4-FFF2-40B4-BE49-F238E27FC236}">
                  <a16:creationId xmlns:a16="http://schemas.microsoft.com/office/drawing/2014/main" id="{01130668-F2DF-6086-5770-8A93BFD22294}"/>
                </a:ext>
              </a:extLst>
            </p:cNvPr>
            <p:cNvSpPr/>
            <p:nvPr/>
          </p:nvSpPr>
          <p:spPr>
            <a:xfrm>
              <a:off x="7304011" y="2048478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7" name="Ellipse 78">
              <a:extLst>
                <a:ext uri="{FF2B5EF4-FFF2-40B4-BE49-F238E27FC236}">
                  <a16:creationId xmlns:a16="http://schemas.microsoft.com/office/drawing/2014/main" id="{F77A6371-CA5D-16DC-41E4-5F6FBB8F6566}"/>
                </a:ext>
              </a:extLst>
            </p:cNvPr>
            <p:cNvSpPr/>
            <p:nvPr/>
          </p:nvSpPr>
          <p:spPr>
            <a:xfrm>
              <a:off x="7605237" y="2326236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8" name="Ellipse 79">
              <a:extLst>
                <a:ext uri="{FF2B5EF4-FFF2-40B4-BE49-F238E27FC236}">
                  <a16:creationId xmlns:a16="http://schemas.microsoft.com/office/drawing/2014/main" id="{922A54EF-2954-6731-6F8A-856D247CFA40}"/>
                </a:ext>
              </a:extLst>
            </p:cNvPr>
            <p:cNvSpPr/>
            <p:nvPr/>
          </p:nvSpPr>
          <p:spPr>
            <a:xfrm>
              <a:off x="6909377" y="1589061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9" name="Ellipse 80">
              <a:extLst>
                <a:ext uri="{FF2B5EF4-FFF2-40B4-BE49-F238E27FC236}">
                  <a16:creationId xmlns:a16="http://schemas.microsoft.com/office/drawing/2014/main" id="{6E45ED98-05D1-8D5B-1E38-CA70F67C7A48}"/>
                </a:ext>
              </a:extLst>
            </p:cNvPr>
            <p:cNvSpPr/>
            <p:nvPr/>
          </p:nvSpPr>
          <p:spPr>
            <a:xfrm>
              <a:off x="7685685" y="1936543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0" name="Ellipse 81">
              <a:extLst>
                <a:ext uri="{FF2B5EF4-FFF2-40B4-BE49-F238E27FC236}">
                  <a16:creationId xmlns:a16="http://schemas.microsoft.com/office/drawing/2014/main" id="{CE336DFA-17ED-2B10-F46C-970AEA6071CF}"/>
                </a:ext>
              </a:extLst>
            </p:cNvPr>
            <p:cNvSpPr/>
            <p:nvPr/>
          </p:nvSpPr>
          <p:spPr>
            <a:xfrm>
              <a:off x="7810347" y="1327366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1" name="Ellipse 82">
              <a:extLst>
                <a:ext uri="{FF2B5EF4-FFF2-40B4-BE49-F238E27FC236}">
                  <a16:creationId xmlns:a16="http://schemas.microsoft.com/office/drawing/2014/main" id="{3C416975-7B05-7FE6-C17C-14062320E286}"/>
                </a:ext>
              </a:extLst>
            </p:cNvPr>
            <p:cNvSpPr/>
            <p:nvPr/>
          </p:nvSpPr>
          <p:spPr>
            <a:xfrm>
              <a:off x="7503447" y="1248965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2" name="Ellipse 83">
              <a:extLst>
                <a:ext uri="{FF2B5EF4-FFF2-40B4-BE49-F238E27FC236}">
                  <a16:creationId xmlns:a16="http://schemas.microsoft.com/office/drawing/2014/main" id="{B346B823-ADA2-14F3-1BD7-7B757BF21B13}"/>
                </a:ext>
              </a:extLst>
            </p:cNvPr>
            <p:cNvSpPr/>
            <p:nvPr/>
          </p:nvSpPr>
          <p:spPr>
            <a:xfrm>
              <a:off x="7059193" y="1182129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3" name="Ellipse 84">
              <a:extLst>
                <a:ext uri="{FF2B5EF4-FFF2-40B4-BE49-F238E27FC236}">
                  <a16:creationId xmlns:a16="http://schemas.microsoft.com/office/drawing/2014/main" id="{D7CFDE66-6CA6-468C-7865-18444824536D}"/>
                </a:ext>
              </a:extLst>
            </p:cNvPr>
            <p:cNvSpPr/>
            <p:nvPr/>
          </p:nvSpPr>
          <p:spPr>
            <a:xfrm>
              <a:off x="7224854" y="865575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4" name="Ellipse 85">
              <a:extLst>
                <a:ext uri="{FF2B5EF4-FFF2-40B4-BE49-F238E27FC236}">
                  <a16:creationId xmlns:a16="http://schemas.microsoft.com/office/drawing/2014/main" id="{4180DDBD-A8F1-5850-4C6C-D208F5456804}"/>
                </a:ext>
              </a:extLst>
            </p:cNvPr>
            <p:cNvSpPr/>
            <p:nvPr/>
          </p:nvSpPr>
          <p:spPr>
            <a:xfrm>
              <a:off x="7678423" y="895526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95" name="Connecteur droit 86">
              <a:extLst>
                <a:ext uri="{FF2B5EF4-FFF2-40B4-BE49-F238E27FC236}">
                  <a16:creationId xmlns:a16="http://schemas.microsoft.com/office/drawing/2014/main" id="{27EB39C9-C86C-C919-682C-8A9B5CDAD77C}"/>
                </a:ext>
              </a:extLst>
            </p:cNvPr>
            <p:cNvCxnSpPr/>
            <p:nvPr/>
          </p:nvCxnSpPr>
          <p:spPr>
            <a:xfrm>
              <a:off x="5993926" y="1904215"/>
              <a:ext cx="550490" cy="986824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96" name="Ellipse 87">
              <a:extLst>
                <a:ext uri="{FF2B5EF4-FFF2-40B4-BE49-F238E27FC236}">
                  <a16:creationId xmlns:a16="http://schemas.microsoft.com/office/drawing/2014/main" id="{BA1F2FD9-7E3C-28DE-86D5-60A7A8AD4237}"/>
                </a:ext>
              </a:extLst>
            </p:cNvPr>
            <p:cNvSpPr/>
            <p:nvPr/>
          </p:nvSpPr>
          <p:spPr>
            <a:xfrm>
              <a:off x="6266227" y="2470766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97" name="Connecteur droit 88">
              <a:extLst>
                <a:ext uri="{FF2B5EF4-FFF2-40B4-BE49-F238E27FC236}">
                  <a16:creationId xmlns:a16="http://schemas.microsoft.com/office/drawing/2014/main" id="{9FF29425-1708-FFD9-AD63-46E4582C6A8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04192" y="3312876"/>
              <a:ext cx="595226" cy="11353"/>
            </a:xfrm>
            <a:prstGeom prst="line">
              <a:avLst/>
            </a:prstGeom>
            <a:ln w="25400">
              <a:solidFill>
                <a:srgbClr val="636EFA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98" name="Connecteur droit 89">
              <a:extLst>
                <a:ext uri="{FF2B5EF4-FFF2-40B4-BE49-F238E27FC236}">
                  <a16:creationId xmlns:a16="http://schemas.microsoft.com/office/drawing/2014/main" id="{DFF34BA7-4749-489F-8A66-1A99A8BDDF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04556" y="3524430"/>
              <a:ext cx="168696" cy="755295"/>
            </a:xfrm>
            <a:prstGeom prst="line">
              <a:avLst/>
            </a:prstGeom>
            <a:ln w="25400">
              <a:solidFill>
                <a:srgbClr val="AB63FA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99" name="Connecteur droit 90">
              <a:extLst>
                <a:ext uri="{FF2B5EF4-FFF2-40B4-BE49-F238E27FC236}">
                  <a16:creationId xmlns:a16="http://schemas.microsoft.com/office/drawing/2014/main" id="{9FB00E39-CFB2-69C8-05F3-B6455A3A8F6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10357" y="1993407"/>
              <a:ext cx="454167" cy="53922"/>
            </a:xfrm>
            <a:prstGeom prst="line">
              <a:avLst/>
            </a:prstGeom>
            <a:ln w="25400">
              <a:solidFill>
                <a:srgbClr val="EF553B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30F2EE8-885F-FF35-45FD-55E7EC433C43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6586646" y="3119928"/>
            <a:ext cx="999500" cy="17359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18D73B1-0642-6EC0-33F1-992955B07168}"/>
              </a:ext>
            </a:extLst>
          </p:cNvPr>
          <p:cNvSpPr txBox="1"/>
          <p:nvPr/>
        </p:nvSpPr>
        <p:spPr>
          <a:xfrm>
            <a:off x="7586146" y="3155018"/>
            <a:ext cx="1131947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CA" sz="1200"/>
              <a:t>Limit: </a:t>
            </a:r>
            <a:r>
              <a:rPr lang="fr-CA" sz="1050">
                <a:solidFill>
                  <a:srgbClr val="FF0000"/>
                </a:solidFill>
              </a:rPr>
              <a:t>500MW</a:t>
            </a:r>
            <a:endParaRPr lang="en-CA" sz="1200">
              <a:solidFill>
                <a:srgbClr val="FF0000"/>
              </a:solidFill>
            </a:endParaRPr>
          </a:p>
        </p:txBody>
      </p:sp>
      <p:cxnSp>
        <p:nvCxnSpPr>
          <p:cNvPr id="200" name="Straight Arrow Connector 199">
            <a:extLst>
              <a:ext uri="{FF2B5EF4-FFF2-40B4-BE49-F238E27FC236}">
                <a16:creationId xmlns:a16="http://schemas.microsoft.com/office/drawing/2014/main" id="{7D8F59E4-592A-D811-2645-D5601D365D05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8075176" y="1859989"/>
            <a:ext cx="76944" cy="1295029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Arrow Connector 200">
            <a:extLst>
              <a:ext uri="{FF2B5EF4-FFF2-40B4-BE49-F238E27FC236}">
                <a16:creationId xmlns:a16="http://schemas.microsoft.com/office/drawing/2014/main" id="{7D246B2F-EE36-DCBA-1F9D-98B7F708E5D8}"/>
              </a:ext>
            </a:extLst>
          </p:cNvPr>
          <p:cNvCxnSpPr>
            <a:cxnSpLocks/>
            <a:stCxn id="14" idx="0"/>
            <a:endCxn id="196" idx="6"/>
          </p:cNvCxnSpPr>
          <p:nvPr/>
        </p:nvCxnSpPr>
        <p:spPr>
          <a:xfrm flipH="1" flipV="1">
            <a:off x="6954205" y="2197724"/>
            <a:ext cx="1197915" cy="957294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2" name="TextBox 201">
            <a:extLst>
              <a:ext uri="{FF2B5EF4-FFF2-40B4-BE49-F238E27FC236}">
                <a16:creationId xmlns:a16="http://schemas.microsoft.com/office/drawing/2014/main" id="{4DC4BDFA-05DB-AC52-85F5-36055554D93C}"/>
              </a:ext>
            </a:extLst>
          </p:cNvPr>
          <p:cNvSpPr txBox="1"/>
          <p:nvPr/>
        </p:nvSpPr>
        <p:spPr>
          <a:xfrm>
            <a:off x="6750585" y="4554712"/>
            <a:ext cx="1093029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CA" sz="1200"/>
              <a:t>Limit: </a:t>
            </a:r>
            <a:r>
              <a:rPr lang="fr-CA" sz="1050">
                <a:solidFill>
                  <a:srgbClr val="FF0000"/>
                </a:solidFill>
              </a:rPr>
              <a:t>175MW</a:t>
            </a:r>
            <a:endParaRPr lang="en-CA" sz="1200">
              <a:solidFill>
                <a:srgbClr val="FF0000"/>
              </a:solidFill>
            </a:endParaRPr>
          </a:p>
        </p:txBody>
      </p:sp>
      <p:cxnSp>
        <p:nvCxnSpPr>
          <p:cNvPr id="203" name="Straight Arrow Connector 202">
            <a:extLst>
              <a:ext uri="{FF2B5EF4-FFF2-40B4-BE49-F238E27FC236}">
                <a16:creationId xmlns:a16="http://schemas.microsoft.com/office/drawing/2014/main" id="{2C063FEE-D9EC-13E4-1ED4-EC6E67D2F051}"/>
              </a:ext>
            </a:extLst>
          </p:cNvPr>
          <p:cNvCxnSpPr>
            <a:cxnSpLocks/>
            <a:stCxn id="202" idx="0"/>
            <a:endCxn id="145" idx="7"/>
          </p:cNvCxnSpPr>
          <p:nvPr/>
        </p:nvCxnSpPr>
        <p:spPr>
          <a:xfrm flipH="1" flipV="1">
            <a:off x="7269848" y="2740033"/>
            <a:ext cx="27252" cy="1814679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E6E6DB14-9FBA-8DEB-F5D5-9974E781AAF8}"/>
              </a:ext>
            </a:extLst>
          </p:cNvPr>
          <p:cNvGrpSpPr/>
          <p:nvPr/>
        </p:nvGrpSpPr>
        <p:grpSpPr>
          <a:xfrm>
            <a:off x="462036" y="1287098"/>
            <a:ext cx="5897066" cy="1589171"/>
            <a:chOff x="1148085" y="1090435"/>
            <a:chExt cx="5673284" cy="1792634"/>
          </a:xfrm>
        </p:grpSpPr>
        <p:pic>
          <p:nvPicPr>
            <p:cNvPr id="228" name="Picture 227">
              <a:extLst>
                <a:ext uri="{FF2B5EF4-FFF2-40B4-BE49-F238E27FC236}">
                  <a16:creationId xmlns:a16="http://schemas.microsoft.com/office/drawing/2014/main" id="{B103DEDC-D0CC-09B7-08E7-E7FBF4F029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170" r="26203"/>
            <a:stretch/>
          </p:blipFill>
          <p:spPr>
            <a:xfrm>
              <a:off x="1148085" y="1244301"/>
              <a:ext cx="4412344" cy="1638768"/>
            </a:xfrm>
            <a:prstGeom prst="rect">
              <a:avLst/>
            </a:prstGeom>
          </p:spPr>
        </p:pic>
        <p:pic>
          <p:nvPicPr>
            <p:cNvPr id="229" name="Picture 228">
              <a:extLst>
                <a:ext uri="{FF2B5EF4-FFF2-40B4-BE49-F238E27FC236}">
                  <a16:creationId xmlns:a16="http://schemas.microsoft.com/office/drawing/2014/main" id="{C62DC592-D1B5-9227-27AF-D685CA2CD4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3815" t="34114" b="39263"/>
            <a:stretch/>
          </p:blipFill>
          <p:spPr>
            <a:xfrm>
              <a:off x="5337081" y="1090435"/>
              <a:ext cx="1484288" cy="507684"/>
            </a:xfrm>
            <a:prstGeom prst="rect">
              <a:avLst/>
            </a:prstGeom>
          </p:spPr>
        </p:pic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A4BBD75B-23A6-407C-324B-561726B4CB11}"/>
                </a:ext>
              </a:extLst>
            </p:cNvPr>
            <p:cNvCxnSpPr>
              <a:cxnSpLocks/>
            </p:cNvCxnSpPr>
            <p:nvPr/>
          </p:nvCxnSpPr>
          <p:spPr>
            <a:xfrm>
              <a:off x="1636871" y="2360919"/>
              <a:ext cx="3846459" cy="16033"/>
            </a:xfrm>
            <a:prstGeom prst="line">
              <a:avLst/>
            </a:prstGeom>
            <a:ln w="6350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F4B85875-0817-792C-D661-CECCB1669EE3}"/>
                </a:ext>
              </a:extLst>
            </p:cNvPr>
            <p:cNvCxnSpPr>
              <a:cxnSpLocks/>
            </p:cNvCxnSpPr>
            <p:nvPr/>
          </p:nvCxnSpPr>
          <p:spPr>
            <a:xfrm>
              <a:off x="1636871" y="1855158"/>
              <a:ext cx="3846459" cy="0"/>
            </a:xfrm>
            <a:prstGeom prst="line">
              <a:avLst/>
            </a:prstGeom>
            <a:ln w="6350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1C4FEE03-6188-8386-792F-58FB94CF2BD7}"/>
                </a:ext>
              </a:extLst>
            </p:cNvPr>
            <p:cNvSpPr/>
            <p:nvPr/>
          </p:nvSpPr>
          <p:spPr>
            <a:xfrm>
              <a:off x="1523354" y="2325554"/>
              <a:ext cx="873482" cy="307556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BF40E6AF-425A-720A-833A-58BDBEA39EF7}"/>
                </a:ext>
              </a:extLst>
            </p:cNvPr>
            <p:cNvSpPr/>
            <p:nvPr/>
          </p:nvSpPr>
          <p:spPr>
            <a:xfrm>
              <a:off x="4836557" y="1586346"/>
              <a:ext cx="723872" cy="306413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3CB13341-2ECE-DB88-BA72-FE22F6123CF1}"/>
              </a:ext>
            </a:extLst>
          </p:cNvPr>
          <p:cNvGrpSpPr/>
          <p:nvPr/>
        </p:nvGrpSpPr>
        <p:grpSpPr>
          <a:xfrm>
            <a:off x="509109" y="3313501"/>
            <a:ext cx="5820567" cy="1612815"/>
            <a:chOff x="1114018" y="3076751"/>
            <a:chExt cx="5849119" cy="1900639"/>
          </a:xfrm>
        </p:grpSpPr>
        <p:pic>
          <p:nvPicPr>
            <p:cNvPr id="239" name="Picture 238">
              <a:extLst>
                <a:ext uri="{FF2B5EF4-FFF2-40B4-BE49-F238E27FC236}">
                  <a16:creationId xmlns:a16="http://schemas.microsoft.com/office/drawing/2014/main" id="{CFA9C8E5-F874-B59C-2B7B-4C2868CE93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6218" r="2025" b="2246"/>
            <a:stretch/>
          </p:blipFill>
          <p:spPr>
            <a:xfrm>
              <a:off x="1114018" y="3388099"/>
              <a:ext cx="4364158" cy="1589291"/>
            </a:xfrm>
            <a:prstGeom prst="rect">
              <a:avLst/>
            </a:prstGeom>
          </p:spPr>
        </p:pic>
        <p:pic>
          <p:nvPicPr>
            <p:cNvPr id="230" name="Picture 229">
              <a:extLst>
                <a:ext uri="{FF2B5EF4-FFF2-40B4-BE49-F238E27FC236}">
                  <a16:creationId xmlns:a16="http://schemas.microsoft.com/office/drawing/2014/main" id="{97BF8178-8C04-C7FE-6A3C-AB11CE9A03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3815" t="34114" b="39263"/>
            <a:stretch/>
          </p:blipFill>
          <p:spPr>
            <a:xfrm>
              <a:off x="5455640" y="3076751"/>
              <a:ext cx="1507497" cy="507684"/>
            </a:xfrm>
            <a:prstGeom prst="rect">
              <a:avLst/>
            </a:prstGeom>
          </p:spPr>
        </p:pic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A7D837ED-5500-893D-D918-0A61246E405C}"/>
                </a:ext>
              </a:extLst>
            </p:cNvPr>
            <p:cNvCxnSpPr>
              <a:cxnSpLocks/>
            </p:cNvCxnSpPr>
            <p:nvPr/>
          </p:nvCxnSpPr>
          <p:spPr>
            <a:xfrm>
              <a:off x="1626641" y="3981630"/>
              <a:ext cx="3837990" cy="0"/>
            </a:xfrm>
            <a:prstGeom prst="line">
              <a:avLst/>
            </a:prstGeom>
            <a:ln w="6350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E9BD24D5-8370-02F1-467B-5D5FBD5A0B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12787" y="4502089"/>
              <a:ext cx="3856689" cy="11862"/>
            </a:xfrm>
            <a:prstGeom prst="line">
              <a:avLst/>
            </a:prstGeom>
            <a:ln w="6350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620559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55561-8CBC-7F43-87CA-80644578B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Base case </a:t>
            </a:r>
            <a:r>
              <a:rPr lang="en-US" b="1"/>
              <a:t>with</a:t>
            </a:r>
            <a:r>
              <a:rPr lang="en-US"/>
              <a:t> contingencies: threat location</a:t>
            </a:r>
          </a:p>
        </p:txBody>
      </p:sp>
      <p:grpSp>
        <p:nvGrpSpPr>
          <p:cNvPr id="121" name="Groupe 11">
            <a:extLst>
              <a:ext uri="{FF2B5EF4-FFF2-40B4-BE49-F238E27FC236}">
                <a16:creationId xmlns:a16="http://schemas.microsoft.com/office/drawing/2014/main" id="{E7B1DC0C-A78B-151D-2EB6-453FE71DF9FD}"/>
              </a:ext>
            </a:extLst>
          </p:cNvPr>
          <p:cNvGrpSpPr/>
          <p:nvPr/>
        </p:nvGrpSpPr>
        <p:grpSpPr>
          <a:xfrm>
            <a:off x="6004453" y="987472"/>
            <a:ext cx="2938713" cy="3774990"/>
            <a:chOff x="4938865" y="743521"/>
            <a:chExt cx="4356034" cy="5526037"/>
          </a:xfrm>
        </p:grpSpPr>
        <p:pic>
          <p:nvPicPr>
            <p:cNvPr id="122" name="Image 12">
              <a:extLst>
                <a:ext uri="{FF2B5EF4-FFF2-40B4-BE49-F238E27FC236}">
                  <a16:creationId xmlns:a16="http://schemas.microsoft.com/office/drawing/2014/main" id="{1EEC3A1F-66BD-DE77-B55A-4DE15840B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38865" y="743521"/>
              <a:ext cx="4356034" cy="5526037"/>
            </a:xfrm>
            <a:prstGeom prst="rect">
              <a:avLst/>
            </a:prstGeom>
          </p:spPr>
        </p:pic>
        <p:sp>
          <p:nvSpPr>
            <p:cNvPr id="123" name="Ellipse 13">
              <a:extLst>
                <a:ext uri="{FF2B5EF4-FFF2-40B4-BE49-F238E27FC236}">
                  <a16:creationId xmlns:a16="http://schemas.microsoft.com/office/drawing/2014/main" id="{A24C9A4E-1558-945F-45A7-05CBBF405D10}"/>
                </a:ext>
              </a:extLst>
            </p:cNvPr>
            <p:cNvSpPr/>
            <p:nvPr/>
          </p:nvSpPr>
          <p:spPr>
            <a:xfrm>
              <a:off x="5563147" y="1238589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4" name="Ellipse 14">
              <a:extLst>
                <a:ext uri="{FF2B5EF4-FFF2-40B4-BE49-F238E27FC236}">
                  <a16:creationId xmlns:a16="http://schemas.microsoft.com/office/drawing/2014/main" id="{EA670DB9-6F4D-108B-D048-1F64096783FD}"/>
                </a:ext>
              </a:extLst>
            </p:cNvPr>
            <p:cNvSpPr/>
            <p:nvPr/>
          </p:nvSpPr>
          <p:spPr>
            <a:xfrm>
              <a:off x="5833021" y="1381464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5" name="Ellipse 15">
              <a:extLst>
                <a:ext uri="{FF2B5EF4-FFF2-40B4-BE49-F238E27FC236}">
                  <a16:creationId xmlns:a16="http://schemas.microsoft.com/office/drawing/2014/main" id="{50F303E8-9042-647C-2BBB-9514C4790A97}"/>
                </a:ext>
              </a:extLst>
            </p:cNvPr>
            <p:cNvSpPr/>
            <p:nvPr/>
          </p:nvSpPr>
          <p:spPr>
            <a:xfrm>
              <a:off x="5482697" y="1613638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6" name="Ellipse 16">
              <a:extLst>
                <a:ext uri="{FF2B5EF4-FFF2-40B4-BE49-F238E27FC236}">
                  <a16:creationId xmlns:a16="http://schemas.microsoft.com/office/drawing/2014/main" id="{23040790-3818-3574-DBD7-67921A4D744F}"/>
                </a:ext>
              </a:extLst>
            </p:cNvPr>
            <p:cNvSpPr/>
            <p:nvPr/>
          </p:nvSpPr>
          <p:spPr>
            <a:xfrm>
              <a:off x="5913470" y="1807252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7" name="Ellipse 17">
              <a:extLst>
                <a:ext uri="{FF2B5EF4-FFF2-40B4-BE49-F238E27FC236}">
                  <a16:creationId xmlns:a16="http://schemas.microsoft.com/office/drawing/2014/main" id="{8F6E253D-56FC-6596-8F5F-34BBE4870DAA}"/>
                </a:ext>
              </a:extLst>
            </p:cNvPr>
            <p:cNvSpPr/>
            <p:nvPr/>
          </p:nvSpPr>
          <p:spPr>
            <a:xfrm>
              <a:off x="6015536" y="2206967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8" name="Ellipse 18">
              <a:extLst>
                <a:ext uri="{FF2B5EF4-FFF2-40B4-BE49-F238E27FC236}">
                  <a16:creationId xmlns:a16="http://schemas.microsoft.com/office/drawing/2014/main" id="{A216ABD6-033B-34E3-5A5E-7A612CD8BE76}"/>
                </a:ext>
              </a:extLst>
            </p:cNvPr>
            <p:cNvSpPr/>
            <p:nvPr/>
          </p:nvSpPr>
          <p:spPr>
            <a:xfrm>
              <a:off x="6269536" y="1762863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9" name="Ellipse 19">
              <a:extLst>
                <a:ext uri="{FF2B5EF4-FFF2-40B4-BE49-F238E27FC236}">
                  <a16:creationId xmlns:a16="http://schemas.microsoft.com/office/drawing/2014/main" id="{4BCDFC97-5FF3-138D-8396-A7553252CFCB}"/>
                </a:ext>
              </a:extLst>
            </p:cNvPr>
            <p:cNvSpPr/>
            <p:nvPr/>
          </p:nvSpPr>
          <p:spPr>
            <a:xfrm>
              <a:off x="6517186" y="1502513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0" name="Ellipse 20">
              <a:extLst>
                <a:ext uri="{FF2B5EF4-FFF2-40B4-BE49-F238E27FC236}">
                  <a16:creationId xmlns:a16="http://schemas.microsoft.com/office/drawing/2014/main" id="{835D22BF-C3B7-99C1-4BFD-1613A3FBCC30}"/>
                </a:ext>
              </a:extLst>
            </p:cNvPr>
            <p:cNvSpPr/>
            <p:nvPr/>
          </p:nvSpPr>
          <p:spPr>
            <a:xfrm>
              <a:off x="6990260" y="2375639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1" name="Ellipse 21">
              <a:extLst>
                <a:ext uri="{FF2B5EF4-FFF2-40B4-BE49-F238E27FC236}">
                  <a16:creationId xmlns:a16="http://schemas.microsoft.com/office/drawing/2014/main" id="{D42897F2-6D02-3D7B-9509-06CA2F09344A}"/>
                </a:ext>
              </a:extLst>
            </p:cNvPr>
            <p:cNvSpPr/>
            <p:nvPr/>
          </p:nvSpPr>
          <p:spPr>
            <a:xfrm>
              <a:off x="7625259" y="2909041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2" name="Ellipse 22">
              <a:extLst>
                <a:ext uri="{FF2B5EF4-FFF2-40B4-BE49-F238E27FC236}">
                  <a16:creationId xmlns:a16="http://schemas.microsoft.com/office/drawing/2014/main" id="{4E5A9041-A319-82CB-8D79-40CA13A0DFE9}"/>
                </a:ext>
              </a:extLst>
            </p:cNvPr>
            <p:cNvSpPr/>
            <p:nvPr/>
          </p:nvSpPr>
          <p:spPr>
            <a:xfrm>
              <a:off x="8184058" y="3191616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3" name="Ellipse 24">
              <a:extLst>
                <a:ext uri="{FF2B5EF4-FFF2-40B4-BE49-F238E27FC236}">
                  <a16:creationId xmlns:a16="http://schemas.microsoft.com/office/drawing/2014/main" id="{122841EC-8B7F-CDBE-34AE-9102052FC71C}"/>
                </a:ext>
              </a:extLst>
            </p:cNvPr>
            <p:cNvSpPr/>
            <p:nvPr/>
          </p:nvSpPr>
          <p:spPr>
            <a:xfrm>
              <a:off x="8492031" y="3417762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4" name="Ellipse 25">
              <a:extLst>
                <a:ext uri="{FF2B5EF4-FFF2-40B4-BE49-F238E27FC236}">
                  <a16:creationId xmlns:a16="http://schemas.microsoft.com/office/drawing/2014/main" id="{36080D7C-5C0E-2E45-EF7B-050BDD7DE192}"/>
                </a:ext>
              </a:extLst>
            </p:cNvPr>
            <p:cNvSpPr/>
            <p:nvPr/>
          </p:nvSpPr>
          <p:spPr>
            <a:xfrm>
              <a:off x="8868065" y="3373372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5" name="Ellipse 26">
              <a:extLst>
                <a:ext uri="{FF2B5EF4-FFF2-40B4-BE49-F238E27FC236}">
                  <a16:creationId xmlns:a16="http://schemas.microsoft.com/office/drawing/2014/main" id="{CCB958E5-4A6C-6D47-9C50-EFED0572BC1E}"/>
                </a:ext>
              </a:extLst>
            </p:cNvPr>
            <p:cNvSpPr/>
            <p:nvPr/>
          </p:nvSpPr>
          <p:spPr>
            <a:xfrm>
              <a:off x="9074124" y="3024061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6" name="Ellipse 27">
              <a:extLst>
                <a:ext uri="{FF2B5EF4-FFF2-40B4-BE49-F238E27FC236}">
                  <a16:creationId xmlns:a16="http://schemas.microsoft.com/office/drawing/2014/main" id="{5687FFF8-7E8C-CC13-C9EF-60C964349CF6}"/>
                </a:ext>
              </a:extLst>
            </p:cNvPr>
            <p:cNvSpPr/>
            <p:nvPr/>
          </p:nvSpPr>
          <p:spPr>
            <a:xfrm>
              <a:off x="8877591" y="2668461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7" name="Ellipse 28">
              <a:extLst>
                <a:ext uri="{FF2B5EF4-FFF2-40B4-BE49-F238E27FC236}">
                  <a16:creationId xmlns:a16="http://schemas.microsoft.com/office/drawing/2014/main" id="{096E551C-DEEC-848D-D33C-E3A240695268}"/>
                </a:ext>
              </a:extLst>
            </p:cNvPr>
            <p:cNvSpPr/>
            <p:nvPr/>
          </p:nvSpPr>
          <p:spPr>
            <a:xfrm>
              <a:off x="8118433" y="2802262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8" name="Ellipse 29">
              <a:extLst>
                <a:ext uri="{FF2B5EF4-FFF2-40B4-BE49-F238E27FC236}">
                  <a16:creationId xmlns:a16="http://schemas.microsoft.com/office/drawing/2014/main" id="{D03DC8B3-E35B-7A26-8DCD-89BBB5948E9B}"/>
                </a:ext>
              </a:extLst>
            </p:cNvPr>
            <p:cNvSpPr/>
            <p:nvPr/>
          </p:nvSpPr>
          <p:spPr>
            <a:xfrm>
              <a:off x="8631734" y="2958496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9" name="Ellipse 30">
              <a:extLst>
                <a:ext uri="{FF2B5EF4-FFF2-40B4-BE49-F238E27FC236}">
                  <a16:creationId xmlns:a16="http://schemas.microsoft.com/office/drawing/2014/main" id="{385E5BD0-B313-711E-E165-9296EB1FEC6E}"/>
                </a:ext>
              </a:extLst>
            </p:cNvPr>
            <p:cNvSpPr/>
            <p:nvPr/>
          </p:nvSpPr>
          <p:spPr>
            <a:xfrm>
              <a:off x="8405236" y="2579684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0" name="Ellipse 31">
              <a:extLst>
                <a:ext uri="{FF2B5EF4-FFF2-40B4-BE49-F238E27FC236}">
                  <a16:creationId xmlns:a16="http://schemas.microsoft.com/office/drawing/2014/main" id="{12C894E9-9559-19F8-5F66-0CC56EFB0757}"/>
                </a:ext>
              </a:extLst>
            </p:cNvPr>
            <p:cNvSpPr/>
            <p:nvPr/>
          </p:nvSpPr>
          <p:spPr>
            <a:xfrm>
              <a:off x="8319486" y="2020759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1" name="Ellipse 32">
              <a:extLst>
                <a:ext uri="{FF2B5EF4-FFF2-40B4-BE49-F238E27FC236}">
                  <a16:creationId xmlns:a16="http://schemas.microsoft.com/office/drawing/2014/main" id="{091FE7F7-B65B-F175-470F-C064AF797113}"/>
                </a:ext>
              </a:extLst>
            </p:cNvPr>
            <p:cNvSpPr/>
            <p:nvPr/>
          </p:nvSpPr>
          <p:spPr>
            <a:xfrm>
              <a:off x="7460162" y="1702416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2" name="Ellipse 33">
              <a:extLst>
                <a:ext uri="{FF2B5EF4-FFF2-40B4-BE49-F238E27FC236}">
                  <a16:creationId xmlns:a16="http://schemas.microsoft.com/office/drawing/2014/main" id="{57CEA729-BACC-C797-EBE7-BD39E4AA0426}"/>
                </a:ext>
              </a:extLst>
            </p:cNvPr>
            <p:cNvSpPr/>
            <p:nvPr/>
          </p:nvSpPr>
          <p:spPr>
            <a:xfrm>
              <a:off x="8103611" y="2375857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3" name="Ellipse 34">
              <a:extLst>
                <a:ext uri="{FF2B5EF4-FFF2-40B4-BE49-F238E27FC236}">
                  <a16:creationId xmlns:a16="http://schemas.microsoft.com/office/drawing/2014/main" id="{507BF314-5798-18B9-921F-35D86ACD3893}"/>
                </a:ext>
              </a:extLst>
            </p:cNvPr>
            <p:cNvSpPr/>
            <p:nvPr/>
          </p:nvSpPr>
          <p:spPr>
            <a:xfrm>
              <a:off x="7589006" y="3268488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4" name="Ellipse 35">
              <a:extLst>
                <a:ext uri="{FF2B5EF4-FFF2-40B4-BE49-F238E27FC236}">
                  <a16:creationId xmlns:a16="http://schemas.microsoft.com/office/drawing/2014/main" id="{5CC39153-C3D7-E45C-98FD-1C1C77D4F3CF}"/>
                </a:ext>
              </a:extLst>
            </p:cNvPr>
            <p:cNvSpPr/>
            <p:nvPr/>
          </p:nvSpPr>
          <p:spPr>
            <a:xfrm>
              <a:off x="7137255" y="3273250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5" name="Ellipse 36">
              <a:extLst>
                <a:ext uri="{FF2B5EF4-FFF2-40B4-BE49-F238E27FC236}">
                  <a16:creationId xmlns:a16="http://schemas.microsoft.com/office/drawing/2014/main" id="{B7ED5452-AE14-6870-132C-18463EA7A0F3}"/>
                </a:ext>
              </a:extLst>
            </p:cNvPr>
            <p:cNvSpPr/>
            <p:nvPr/>
          </p:nvSpPr>
          <p:spPr>
            <a:xfrm>
              <a:off x="6745884" y="3296015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6" name="Ellipse 37">
              <a:extLst>
                <a:ext uri="{FF2B5EF4-FFF2-40B4-BE49-F238E27FC236}">
                  <a16:creationId xmlns:a16="http://schemas.microsoft.com/office/drawing/2014/main" id="{79A99F36-9196-D590-39C2-17644D854EE3}"/>
                </a:ext>
              </a:extLst>
            </p:cNvPr>
            <p:cNvSpPr/>
            <p:nvPr/>
          </p:nvSpPr>
          <p:spPr>
            <a:xfrm>
              <a:off x="6217408" y="2795120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7" name="Ellipse 38">
              <a:extLst>
                <a:ext uri="{FF2B5EF4-FFF2-40B4-BE49-F238E27FC236}">
                  <a16:creationId xmlns:a16="http://schemas.microsoft.com/office/drawing/2014/main" id="{6C3391BC-DEBF-199F-D075-D463981E3124}"/>
                </a:ext>
              </a:extLst>
            </p:cNvPr>
            <p:cNvSpPr/>
            <p:nvPr/>
          </p:nvSpPr>
          <p:spPr>
            <a:xfrm>
              <a:off x="6985498" y="4033371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8" name="Ellipse 39">
              <a:extLst>
                <a:ext uri="{FF2B5EF4-FFF2-40B4-BE49-F238E27FC236}">
                  <a16:creationId xmlns:a16="http://schemas.microsoft.com/office/drawing/2014/main" id="{58351AD5-64EF-779A-205C-942FEBA0F79E}"/>
                </a:ext>
              </a:extLst>
            </p:cNvPr>
            <p:cNvSpPr/>
            <p:nvPr/>
          </p:nvSpPr>
          <p:spPr>
            <a:xfrm>
              <a:off x="7240292" y="4969001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9" name="Ellipse 40">
              <a:extLst>
                <a:ext uri="{FF2B5EF4-FFF2-40B4-BE49-F238E27FC236}">
                  <a16:creationId xmlns:a16="http://schemas.microsoft.com/office/drawing/2014/main" id="{543EFDEE-1C68-2DDD-13D4-0E8FAE3688EF}"/>
                </a:ext>
              </a:extLst>
            </p:cNvPr>
            <p:cNvSpPr/>
            <p:nvPr/>
          </p:nvSpPr>
          <p:spPr>
            <a:xfrm>
              <a:off x="7502766" y="4616779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0" name="Ellipse 41">
              <a:extLst>
                <a:ext uri="{FF2B5EF4-FFF2-40B4-BE49-F238E27FC236}">
                  <a16:creationId xmlns:a16="http://schemas.microsoft.com/office/drawing/2014/main" id="{A9977295-D19A-79D9-ADA1-1D6E6A9A47B1}"/>
                </a:ext>
              </a:extLst>
            </p:cNvPr>
            <p:cNvSpPr/>
            <p:nvPr/>
          </p:nvSpPr>
          <p:spPr>
            <a:xfrm>
              <a:off x="7563067" y="5176373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1" name="Ellipse 42">
              <a:extLst>
                <a:ext uri="{FF2B5EF4-FFF2-40B4-BE49-F238E27FC236}">
                  <a16:creationId xmlns:a16="http://schemas.microsoft.com/office/drawing/2014/main" id="{CEDBE6C1-B02C-F36B-4990-3030D925A6B6}"/>
                </a:ext>
              </a:extLst>
            </p:cNvPr>
            <p:cNvSpPr/>
            <p:nvPr/>
          </p:nvSpPr>
          <p:spPr>
            <a:xfrm>
              <a:off x="7837986" y="5054929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2" name="Ellipse 43">
              <a:extLst>
                <a:ext uri="{FF2B5EF4-FFF2-40B4-BE49-F238E27FC236}">
                  <a16:creationId xmlns:a16="http://schemas.microsoft.com/office/drawing/2014/main" id="{46D4A7B3-B3CF-FF76-A85A-F7711520DE1C}"/>
                </a:ext>
              </a:extLst>
            </p:cNvPr>
            <p:cNvSpPr/>
            <p:nvPr/>
          </p:nvSpPr>
          <p:spPr>
            <a:xfrm>
              <a:off x="8149646" y="4869192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3" name="Ellipse 44">
              <a:extLst>
                <a:ext uri="{FF2B5EF4-FFF2-40B4-BE49-F238E27FC236}">
                  <a16:creationId xmlns:a16="http://schemas.microsoft.com/office/drawing/2014/main" id="{CB29575D-B1FA-5E66-AC7E-D27F3FD75EF3}"/>
                </a:ext>
              </a:extLst>
            </p:cNvPr>
            <p:cNvSpPr/>
            <p:nvPr/>
          </p:nvSpPr>
          <p:spPr>
            <a:xfrm>
              <a:off x="8598655" y="4717461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4" name="Ellipse 45">
              <a:extLst>
                <a:ext uri="{FF2B5EF4-FFF2-40B4-BE49-F238E27FC236}">
                  <a16:creationId xmlns:a16="http://schemas.microsoft.com/office/drawing/2014/main" id="{16829325-2E7F-476B-B594-649BC8BED099}"/>
                </a:ext>
              </a:extLst>
            </p:cNvPr>
            <p:cNvSpPr/>
            <p:nvPr/>
          </p:nvSpPr>
          <p:spPr>
            <a:xfrm>
              <a:off x="7195307" y="4469141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" name="Ellipse 46">
              <a:extLst>
                <a:ext uri="{FF2B5EF4-FFF2-40B4-BE49-F238E27FC236}">
                  <a16:creationId xmlns:a16="http://schemas.microsoft.com/office/drawing/2014/main" id="{D496122B-52D7-AF0E-6874-39576577F34C}"/>
                </a:ext>
              </a:extLst>
            </p:cNvPr>
            <p:cNvSpPr/>
            <p:nvPr/>
          </p:nvSpPr>
          <p:spPr>
            <a:xfrm>
              <a:off x="7158258" y="5730076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6" name="Ellipse 47">
              <a:extLst>
                <a:ext uri="{FF2B5EF4-FFF2-40B4-BE49-F238E27FC236}">
                  <a16:creationId xmlns:a16="http://schemas.microsoft.com/office/drawing/2014/main" id="{3E875046-FA23-8491-5E63-B38A897B3BC6}"/>
                </a:ext>
              </a:extLst>
            </p:cNvPr>
            <p:cNvSpPr/>
            <p:nvPr/>
          </p:nvSpPr>
          <p:spPr>
            <a:xfrm>
              <a:off x="7635043" y="5597977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7" name="Ellipse 48">
              <a:extLst>
                <a:ext uri="{FF2B5EF4-FFF2-40B4-BE49-F238E27FC236}">
                  <a16:creationId xmlns:a16="http://schemas.microsoft.com/office/drawing/2014/main" id="{FF5D26BD-0C19-E30D-EB79-912AF53F1D99}"/>
                </a:ext>
              </a:extLst>
            </p:cNvPr>
            <p:cNvSpPr/>
            <p:nvPr/>
          </p:nvSpPr>
          <p:spPr>
            <a:xfrm>
              <a:off x="7622086" y="5963774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" name="Ellipse 49">
              <a:extLst>
                <a:ext uri="{FF2B5EF4-FFF2-40B4-BE49-F238E27FC236}">
                  <a16:creationId xmlns:a16="http://schemas.microsoft.com/office/drawing/2014/main" id="{B7B4F681-728C-EB57-8D69-6939299A72B0}"/>
                </a:ext>
              </a:extLst>
            </p:cNvPr>
            <p:cNvSpPr/>
            <p:nvPr/>
          </p:nvSpPr>
          <p:spPr>
            <a:xfrm>
              <a:off x="7985625" y="5526554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9" name="Ellipse 50">
              <a:extLst>
                <a:ext uri="{FF2B5EF4-FFF2-40B4-BE49-F238E27FC236}">
                  <a16:creationId xmlns:a16="http://schemas.microsoft.com/office/drawing/2014/main" id="{53FF6880-9EE6-D7DB-9FF8-43EE2EA25F1B}"/>
                </a:ext>
              </a:extLst>
            </p:cNvPr>
            <p:cNvSpPr/>
            <p:nvPr/>
          </p:nvSpPr>
          <p:spPr>
            <a:xfrm>
              <a:off x="8130599" y="5845307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0" name="Ellipse 51">
              <a:extLst>
                <a:ext uri="{FF2B5EF4-FFF2-40B4-BE49-F238E27FC236}">
                  <a16:creationId xmlns:a16="http://schemas.microsoft.com/office/drawing/2014/main" id="{94A37863-DE7C-5A98-983C-134F78776FF3}"/>
                </a:ext>
              </a:extLst>
            </p:cNvPr>
            <p:cNvSpPr/>
            <p:nvPr/>
          </p:nvSpPr>
          <p:spPr>
            <a:xfrm>
              <a:off x="8346452" y="5433549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1" name="Ellipse 52">
              <a:extLst>
                <a:ext uri="{FF2B5EF4-FFF2-40B4-BE49-F238E27FC236}">
                  <a16:creationId xmlns:a16="http://schemas.microsoft.com/office/drawing/2014/main" id="{65A6B94F-1E88-419C-6492-5ED88E559286}"/>
                </a:ext>
              </a:extLst>
            </p:cNvPr>
            <p:cNvSpPr/>
            <p:nvPr/>
          </p:nvSpPr>
          <p:spPr>
            <a:xfrm>
              <a:off x="6547888" y="5761437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2" name="Ellipse 53">
              <a:extLst>
                <a:ext uri="{FF2B5EF4-FFF2-40B4-BE49-F238E27FC236}">
                  <a16:creationId xmlns:a16="http://schemas.microsoft.com/office/drawing/2014/main" id="{77234505-CA62-81D0-EEE6-67AB60607830}"/>
                </a:ext>
              </a:extLst>
            </p:cNvPr>
            <p:cNvSpPr/>
            <p:nvPr/>
          </p:nvSpPr>
          <p:spPr>
            <a:xfrm>
              <a:off x="6611973" y="4336967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3" name="Ellipse 54">
              <a:extLst>
                <a:ext uri="{FF2B5EF4-FFF2-40B4-BE49-F238E27FC236}">
                  <a16:creationId xmlns:a16="http://schemas.microsoft.com/office/drawing/2014/main" id="{7D9CEE06-8EC6-BC92-9E0E-4B14B6B96D72}"/>
                </a:ext>
              </a:extLst>
            </p:cNvPr>
            <p:cNvSpPr/>
            <p:nvPr/>
          </p:nvSpPr>
          <p:spPr>
            <a:xfrm>
              <a:off x="6686610" y="5106720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4" name="Ellipse 55">
              <a:extLst>
                <a:ext uri="{FF2B5EF4-FFF2-40B4-BE49-F238E27FC236}">
                  <a16:creationId xmlns:a16="http://schemas.microsoft.com/office/drawing/2014/main" id="{BC1D63DA-8124-084E-66F6-EAF14D21AF7A}"/>
                </a:ext>
              </a:extLst>
            </p:cNvPr>
            <p:cNvSpPr/>
            <p:nvPr/>
          </p:nvSpPr>
          <p:spPr>
            <a:xfrm>
              <a:off x="6328533" y="4674125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5" name="Ellipse 56">
              <a:extLst>
                <a:ext uri="{FF2B5EF4-FFF2-40B4-BE49-F238E27FC236}">
                  <a16:creationId xmlns:a16="http://schemas.microsoft.com/office/drawing/2014/main" id="{B6F3F6A3-A1C1-336B-1F14-26FE91CB2BBE}"/>
                </a:ext>
              </a:extLst>
            </p:cNvPr>
            <p:cNvSpPr/>
            <p:nvPr/>
          </p:nvSpPr>
          <p:spPr>
            <a:xfrm>
              <a:off x="5244959" y="4986254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6" name="Ellipse 57">
              <a:extLst>
                <a:ext uri="{FF2B5EF4-FFF2-40B4-BE49-F238E27FC236}">
                  <a16:creationId xmlns:a16="http://schemas.microsoft.com/office/drawing/2014/main" id="{BCC3C085-1528-1934-DF8E-9245346F9834}"/>
                </a:ext>
              </a:extLst>
            </p:cNvPr>
            <p:cNvSpPr/>
            <p:nvPr/>
          </p:nvSpPr>
          <p:spPr>
            <a:xfrm>
              <a:off x="5605755" y="5074435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7" name="Ellipse 58">
              <a:extLst>
                <a:ext uri="{FF2B5EF4-FFF2-40B4-BE49-F238E27FC236}">
                  <a16:creationId xmlns:a16="http://schemas.microsoft.com/office/drawing/2014/main" id="{9A428724-139D-CC9E-2FCB-99C597570825}"/>
                </a:ext>
              </a:extLst>
            </p:cNvPr>
            <p:cNvSpPr/>
            <p:nvPr/>
          </p:nvSpPr>
          <p:spPr>
            <a:xfrm>
              <a:off x="6034590" y="5457557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8" name="Ellipse 59">
              <a:extLst>
                <a:ext uri="{FF2B5EF4-FFF2-40B4-BE49-F238E27FC236}">
                  <a16:creationId xmlns:a16="http://schemas.microsoft.com/office/drawing/2014/main" id="{430B37CE-0043-3332-789D-6B240FE385D1}"/>
                </a:ext>
              </a:extLst>
            </p:cNvPr>
            <p:cNvSpPr/>
            <p:nvPr/>
          </p:nvSpPr>
          <p:spPr>
            <a:xfrm>
              <a:off x="6139856" y="5036396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9" name="Ellipse 60">
              <a:extLst>
                <a:ext uri="{FF2B5EF4-FFF2-40B4-BE49-F238E27FC236}">
                  <a16:creationId xmlns:a16="http://schemas.microsoft.com/office/drawing/2014/main" id="{B99783C5-314D-A8F0-F70F-C45169D6105C}"/>
                </a:ext>
              </a:extLst>
            </p:cNvPr>
            <p:cNvSpPr/>
            <p:nvPr/>
          </p:nvSpPr>
          <p:spPr>
            <a:xfrm>
              <a:off x="5615280" y="4740739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0" name="Ellipse 61">
              <a:extLst>
                <a:ext uri="{FF2B5EF4-FFF2-40B4-BE49-F238E27FC236}">
                  <a16:creationId xmlns:a16="http://schemas.microsoft.com/office/drawing/2014/main" id="{1E9D5D2B-6CD8-5A47-C91A-7D6DE87D1A76}"/>
                </a:ext>
              </a:extLst>
            </p:cNvPr>
            <p:cNvSpPr/>
            <p:nvPr/>
          </p:nvSpPr>
          <p:spPr>
            <a:xfrm>
              <a:off x="5637249" y="4295600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1" name="Ellipse 62">
              <a:extLst>
                <a:ext uri="{FF2B5EF4-FFF2-40B4-BE49-F238E27FC236}">
                  <a16:creationId xmlns:a16="http://schemas.microsoft.com/office/drawing/2014/main" id="{F37DE157-9F28-FF14-8E10-C162BE5392E1}"/>
                </a:ext>
              </a:extLst>
            </p:cNvPr>
            <p:cNvSpPr/>
            <p:nvPr/>
          </p:nvSpPr>
          <p:spPr>
            <a:xfrm>
              <a:off x="6547888" y="2926982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2" name="Ellipse 63">
              <a:extLst>
                <a:ext uri="{FF2B5EF4-FFF2-40B4-BE49-F238E27FC236}">
                  <a16:creationId xmlns:a16="http://schemas.microsoft.com/office/drawing/2014/main" id="{4B4A1B86-46FF-4992-9B5F-D3F8B1847A77}"/>
                </a:ext>
              </a:extLst>
            </p:cNvPr>
            <p:cNvSpPr/>
            <p:nvPr/>
          </p:nvSpPr>
          <p:spPr>
            <a:xfrm>
              <a:off x="5053644" y="2847731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3" name="Ellipse 64">
              <a:extLst>
                <a:ext uri="{FF2B5EF4-FFF2-40B4-BE49-F238E27FC236}">
                  <a16:creationId xmlns:a16="http://schemas.microsoft.com/office/drawing/2014/main" id="{39151F17-7E75-D537-2149-53F26D9633EA}"/>
                </a:ext>
              </a:extLst>
            </p:cNvPr>
            <p:cNvSpPr/>
            <p:nvPr/>
          </p:nvSpPr>
          <p:spPr>
            <a:xfrm>
              <a:off x="5248135" y="3111632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4" name="Ellipse 65">
              <a:extLst>
                <a:ext uri="{FF2B5EF4-FFF2-40B4-BE49-F238E27FC236}">
                  <a16:creationId xmlns:a16="http://schemas.microsoft.com/office/drawing/2014/main" id="{947EC458-EBB5-FEC6-3AFD-82A4D09F0CB2}"/>
                </a:ext>
              </a:extLst>
            </p:cNvPr>
            <p:cNvSpPr/>
            <p:nvPr/>
          </p:nvSpPr>
          <p:spPr>
            <a:xfrm>
              <a:off x="5458221" y="3610192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5" name="Ellipse 66">
              <a:extLst>
                <a:ext uri="{FF2B5EF4-FFF2-40B4-BE49-F238E27FC236}">
                  <a16:creationId xmlns:a16="http://schemas.microsoft.com/office/drawing/2014/main" id="{747D772F-B4A5-5D30-D032-2699E9B58CC4}"/>
                </a:ext>
              </a:extLst>
            </p:cNvPr>
            <p:cNvSpPr/>
            <p:nvPr/>
          </p:nvSpPr>
          <p:spPr>
            <a:xfrm>
              <a:off x="5672301" y="3861257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6" name="Ellipse 67">
              <a:extLst>
                <a:ext uri="{FF2B5EF4-FFF2-40B4-BE49-F238E27FC236}">
                  <a16:creationId xmlns:a16="http://schemas.microsoft.com/office/drawing/2014/main" id="{B8070706-D8EA-2322-B3D5-0ABC49C46C17}"/>
                </a:ext>
              </a:extLst>
            </p:cNvPr>
            <p:cNvSpPr/>
            <p:nvPr/>
          </p:nvSpPr>
          <p:spPr>
            <a:xfrm>
              <a:off x="5845422" y="3435652"/>
              <a:ext cx="80448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7" name="Ellipse 68">
              <a:extLst>
                <a:ext uri="{FF2B5EF4-FFF2-40B4-BE49-F238E27FC236}">
                  <a16:creationId xmlns:a16="http://schemas.microsoft.com/office/drawing/2014/main" id="{A3896CD8-DA2B-4015-737E-5C4BEB368EA1}"/>
                </a:ext>
              </a:extLst>
            </p:cNvPr>
            <p:cNvSpPr/>
            <p:nvPr/>
          </p:nvSpPr>
          <p:spPr>
            <a:xfrm>
              <a:off x="5978492" y="3724736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8" name="Ellipse 69">
              <a:extLst>
                <a:ext uri="{FF2B5EF4-FFF2-40B4-BE49-F238E27FC236}">
                  <a16:creationId xmlns:a16="http://schemas.microsoft.com/office/drawing/2014/main" id="{7805C68B-83A2-C248-6457-776371D36930}"/>
                </a:ext>
              </a:extLst>
            </p:cNvPr>
            <p:cNvSpPr/>
            <p:nvPr/>
          </p:nvSpPr>
          <p:spPr>
            <a:xfrm>
              <a:off x="5624107" y="2956603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9" name="Ellipse 70">
              <a:extLst>
                <a:ext uri="{FF2B5EF4-FFF2-40B4-BE49-F238E27FC236}">
                  <a16:creationId xmlns:a16="http://schemas.microsoft.com/office/drawing/2014/main" id="{5D6CB39E-E87E-5661-7F32-4065F2519797}"/>
                </a:ext>
              </a:extLst>
            </p:cNvPr>
            <p:cNvSpPr/>
            <p:nvPr/>
          </p:nvSpPr>
          <p:spPr>
            <a:xfrm>
              <a:off x="5919543" y="3065793"/>
              <a:ext cx="80448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0" name="Ellipse 71">
              <a:extLst>
                <a:ext uri="{FF2B5EF4-FFF2-40B4-BE49-F238E27FC236}">
                  <a16:creationId xmlns:a16="http://schemas.microsoft.com/office/drawing/2014/main" id="{851AF09B-BAB0-7724-3D22-F8C1FBA540BC}"/>
                </a:ext>
              </a:extLst>
            </p:cNvPr>
            <p:cNvSpPr/>
            <p:nvPr/>
          </p:nvSpPr>
          <p:spPr>
            <a:xfrm>
              <a:off x="6423744" y="3279841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1" name="Ellipse 72">
              <a:extLst>
                <a:ext uri="{FF2B5EF4-FFF2-40B4-BE49-F238E27FC236}">
                  <a16:creationId xmlns:a16="http://schemas.microsoft.com/office/drawing/2014/main" id="{3C77AF8A-2308-AE02-73FA-59B59DDDF51F}"/>
                </a:ext>
              </a:extLst>
            </p:cNvPr>
            <p:cNvSpPr/>
            <p:nvPr/>
          </p:nvSpPr>
          <p:spPr>
            <a:xfrm>
              <a:off x="5721397" y="2429552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2" name="Ellipse 73">
              <a:extLst>
                <a:ext uri="{FF2B5EF4-FFF2-40B4-BE49-F238E27FC236}">
                  <a16:creationId xmlns:a16="http://schemas.microsoft.com/office/drawing/2014/main" id="{58421CE5-F0CB-090B-49C9-7A345EE8BF87}"/>
                </a:ext>
              </a:extLst>
            </p:cNvPr>
            <p:cNvSpPr/>
            <p:nvPr/>
          </p:nvSpPr>
          <p:spPr>
            <a:xfrm>
              <a:off x="6504192" y="2020759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3" name="Ellipse 74">
              <a:extLst>
                <a:ext uri="{FF2B5EF4-FFF2-40B4-BE49-F238E27FC236}">
                  <a16:creationId xmlns:a16="http://schemas.microsoft.com/office/drawing/2014/main" id="{88BDB4F9-AE15-06AF-A989-94BC838C76DB}"/>
                </a:ext>
              </a:extLst>
            </p:cNvPr>
            <p:cNvSpPr/>
            <p:nvPr/>
          </p:nvSpPr>
          <p:spPr>
            <a:xfrm>
              <a:off x="7121353" y="2733767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4" name="Ellipse 75">
              <a:extLst>
                <a:ext uri="{FF2B5EF4-FFF2-40B4-BE49-F238E27FC236}">
                  <a16:creationId xmlns:a16="http://schemas.microsoft.com/office/drawing/2014/main" id="{77600488-93EC-067D-CCE0-A5B242DD745D}"/>
                </a:ext>
              </a:extLst>
            </p:cNvPr>
            <p:cNvSpPr/>
            <p:nvPr/>
          </p:nvSpPr>
          <p:spPr>
            <a:xfrm>
              <a:off x="6596988" y="2299469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5" name="Ellipse 76">
              <a:extLst>
                <a:ext uri="{FF2B5EF4-FFF2-40B4-BE49-F238E27FC236}">
                  <a16:creationId xmlns:a16="http://schemas.microsoft.com/office/drawing/2014/main" id="{7025BF8F-E416-93EE-56A9-9D8AE85CF1E9}"/>
                </a:ext>
              </a:extLst>
            </p:cNvPr>
            <p:cNvSpPr/>
            <p:nvPr/>
          </p:nvSpPr>
          <p:spPr>
            <a:xfrm>
              <a:off x="7118037" y="1851641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6" name="Ellipse 77">
              <a:extLst>
                <a:ext uri="{FF2B5EF4-FFF2-40B4-BE49-F238E27FC236}">
                  <a16:creationId xmlns:a16="http://schemas.microsoft.com/office/drawing/2014/main" id="{01130668-F2DF-6086-5770-8A93BFD22294}"/>
                </a:ext>
              </a:extLst>
            </p:cNvPr>
            <p:cNvSpPr/>
            <p:nvPr/>
          </p:nvSpPr>
          <p:spPr>
            <a:xfrm>
              <a:off x="7304011" y="2048478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7" name="Ellipse 78">
              <a:extLst>
                <a:ext uri="{FF2B5EF4-FFF2-40B4-BE49-F238E27FC236}">
                  <a16:creationId xmlns:a16="http://schemas.microsoft.com/office/drawing/2014/main" id="{F77A6371-CA5D-16DC-41E4-5F6FBB8F6566}"/>
                </a:ext>
              </a:extLst>
            </p:cNvPr>
            <p:cNvSpPr/>
            <p:nvPr/>
          </p:nvSpPr>
          <p:spPr>
            <a:xfrm>
              <a:off x="7605237" y="2326236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8" name="Ellipse 79">
              <a:extLst>
                <a:ext uri="{FF2B5EF4-FFF2-40B4-BE49-F238E27FC236}">
                  <a16:creationId xmlns:a16="http://schemas.microsoft.com/office/drawing/2014/main" id="{922A54EF-2954-6731-6F8A-856D247CFA40}"/>
                </a:ext>
              </a:extLst>
            </p:cNvPr>
            <p:cNvSpPr/>
            <p:nvPr/>
          </p:nvSpPr>
          <p:spPr>
            <a:xfrm>
              <a:off x="6909377" y="1589061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9" name="Ellipse 80">
              <a:extLst>
                <a:ext uri="{FF2B5EF4-FFF2-40B4-BE49-F238E27FC236}">
                  <a16:creationId xmlns:a16="http://schemas.microsoft.com/office/drawing/2014/main" id="{6E45ED98-05D1-8D5B-1E38-CA70F67C7A48}"/>
                </a:ext>
              </a:extLst>
            </p:cNvPr>
            <p:cNvSpPr/>
            <p:nvPr/>
          </p:nvSpPr>
          <p:spPr>
            <a:xfrm>
              <a:off x="7685685" y="1936543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0" name="Ellipse 81">
              <a:extLst>
                <a:ext uri="{FF2B5EF4-FFF2-40B4-BE49-F238E27FC236}">
                  <a16:creationId xmlns:a16="http://schemas.microsoft.com/office/drawing/2014/main" id="{CE336DFA-17ED-2B10-F46C-970AEA6071CF}"/>
                </a:ext>
              </a:extLst>
            </p:cNvPr>
            <p:cNvSpPr/>
            <p:nvPr/>
          </p:nvSpPr>
          <p:spPr>
            <a:xfrm>
              <a:off x="7810347" y="1327366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1" name="Ellipse 82">
              <a:extLst>
                <a:ext uri="{FF2B5EF4-FFF2-40B4-BE49-F238E27FC236}">
                  <a16:creationId xmlns:a16="http://schemas.microsoft.com/office/drawing/2014/main" id="{3C416975-7B05-7FE6-C17C-14062320E286}"/>
                </a:ext>
              </a:extLst>
            </p:cNvPr>
            <p:cNvSpPr/>
            <p:nvPr/>
          </p:nvSpPr>
          <p:spPr>
            <a:xfrm>
              <a:off x="7503447" y="1248965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2" name="Ellipse 83">
              <a:extLst>
                <a:ext uri="{FF2B5EF4-FFF2-40B4-BE49-F238E27FC236}">
                  <a16:creationId xmlns:a16="http://schemas.microsoft.com/office/drawing/2014/main" id="{B346B823-ADA2-14F3-1BD7-7B757BF21B13}"/>
                </a:ext>
              </a:extLst>
            </p:cNvPr>
            <p:cNvSpPr/>
            <p:nvPr/>
          </p:nvSpPr>
          <p:spPr>
            <a:xfrm>
              <a:off x="7059193" y="1182129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3" name="Ellipse 84">
              <a:extLst>
                <a:ext uri="{FF2B5EF4-FFF2-40B4-BE49-F238E27FC236}">
                  <a16:creationId xmlns:a16="http://schemas.microsoft.com/office/drawing/2014/main" id="{D7CFDE66-6CA6-468C-7865-18444824536D}"/>
                </a:ext>
              </a:extLst>
            </p:cNvPr>
            <p:cNvSpPr/>
            <p:nvPr/>
          </p:nvSpPr>
          <p:spPr>
            <a:xfrm>
              <a:off x="7224854" y="865575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4" name="Ellipse 85">
              <a:extLst>
                <a:ext uri="{FF2B5EF4-FFF2-40B4-BE49-F238E27FC236}">
                  <a16:creationId xmlns:a16="http://schemas.microsoft.com/office/drawing/2014/main" id="{4180DDBD-A8F1-5850-4C6C-D208F5456804}"/>
                </a:ext>
              </a:extLst>
            </p:cNvPr>
            <p:cNvSpPr/>
            <p:nvPr/>
          </p:nvSpPr>
          <p:spPr>
            <a:xfrm>
              <a:off x="7678423" y="895526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95" name="Connecteur droit 86">
              <a:extLst>
                <a:ext uri="{FF2B5EF4-FFF2-40B4-BE49-F238E27FC236}">
                  <a16:creationId xmlns:a16="http://schemas.microsoft.com/office/drawing/2014/main" id="{27EB39C9-C86C-C919-682C-8A9B5CDAD77C}"/>
                </a:ext>
              </a:extLst>
            </p:cNvPr>
            <p:cNvCxnSpPr/>
            <p:nvPr/>
          </p:nvCxnSpPr>
          <p:spPr>
            <a:xfrm>
              <a:off x="5987372" y="1900301"/>
              <a:ext cx="550490" cy="986824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96" name="Ellipse 87">
              <a:extLst>
                <a:ext uri="{FF2B5EF4-FFF2-40B4-BE49-F238E27FC236}">
                  <a16:creationId xmlns:a16="http://schemas.microsoft.com/office/drawing/2014/main" id="{BA1F2FD9-7E3C-28DE-86D5-60A7A8AD4237}"/>
                </a:ext>
              </a:extLst>
            </p:cNvPr>
            <p:cNvSpPr/>
            <p:nvPr/>
          </p:nvSpPr>
          <p:spPr>
            <a:xfrm>
              <a:off x="6266227" y="2470766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97" name="Connecteur droit 88">
              <a:extLst>
                <a:ext uri="{FF2B5EF4-FFF2-40B4-BE49-F238E27FC236}">
                  <a16:creationId xmlns:a16="http://schemas.microsoft.com/office/drawing/2014/main" id="{9FF29425-1708-FFD9-AD63-46E4582C6A8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04192" y="3312876"/>
              <a:ext cx="595226" cy="11353"/>
            </a:xfrm>
            <a:prstGeom prst="line">
              <a:avLst/>
            </a:prstGeom>
            <a:ln w="25400">
              <a:solidFill>
                <a:srgbClr val="636EFA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98" name="Connecteur droit 89">
              <a:extLst>
                <a:ext uri="{FF2B5EF4-FFF2-40B4-BE49-F238E27FC236}">
                  <a16:creationId xmlns:a16="http://schemas.microsoft.com/office/drawing/2014/main" id="{DFF34BA7-4749-489F-8A66-1A99A8BDDF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04556" y="3524430"/>
              <a:ext cx="168696" cy="755295"/>
            </a:xfrm>
            <a:prstGeom prst="line">
              <a:avLst/>
            </a:prstGeom>
            <a:ln w="25400">
              <a:solidFill>
                <a:srgbClr val="AB63FA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99" name="Connecteur droit 90">
              <a:extLst>
                <a:ext uri="{FF2B5EF4-FFF2-40B4-BE49-F238E27FC236}">
                  <a16:creationId xmlns:a16="http://schemas.microsoft.com/office/drawing/2014/main" id="{9FB00E39-CFB2-69C8-05F3-B6455A3A8F6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10357" y="1993407"/>
              <a:ext cx="454167" cy="53922"/>
            </a:xfrm>
            <a:prstGeom prst="line">
              <a:avLst/>
            </a:prstGeom>
            <a:ln w="25400">
              <a:solidFill>
                <a:srgbClr val="EF553B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30F2EE8-885F-FF35-45FD-55E7EC433C43}"/>
              </a:ext>
            </a:extLst>
          </p:cNvPr>
          <p:cNvCxnSpPr>
            <a:cxnSpLocks/>
            <a:endCxn id="196" idx="1"/>
          </p:cNvCxnSpPr>
          <p:nvPr/>
        </p:nvCxnSpPr>
        <p:spPr>
          <a:xfrm flipV="1">
            <a:off x="4884770" y="2176282"/>
            <a:ext cx="2023110" cy="13996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Espace réservé du contenu 4">
            <a:extLst>
              <a:ext uri="{FF2B5EF4-FFF2-40B4-BE49-F238E27FC236}">
                <a16:creationId xmlns:a16="http://schemas.microsoft.com/office/drawing/2014/main" id="{EA0AEE24-F559-76FA-A3A5-962075DB6147}"/>
              </a:ext>
            </a:extLst>
          </p:cNvPr>
          <p:cNvSpPr txBox="1">
            <a:spLocks/>
          </p:cNvSpPr>
          <p:nvPr/>
        </p:nvSpPr>
        <p:spPr>
          <a:xfrm>
            <a:off x="257883" y="1168494"/>
            <a:ext cx="5556926" cy="2478434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965" indent="-354965"/>
            <a:r>
              <a:rPr lang="en-US" sz="1400">
                <a:cs typeface="Calibri"/>
              </a:rPr>
              <a:t>Location of the contingency causing the max flow</a:t>
            </a:r>
          </a:p>
          <a:p>
            <a:pPr marL="685165" lvl="1" indent="-227965"/>
            <a:r>
              <a:rPr lang="en-US" sz="1400">
                <a:cs typeface="Calibri"/>
              </a:rPr>
              <a:t>For Line 318-223: For 75% of time steps, line 325-121</a:t>
            </a:r>
            <a:endParaRPr lang="en-US" sz="1400">
              <a:ea typeface="+mn-lt"/>
              <a:cs typeface="+mn-lt"/>
            </a:endParaRPr>
          </a:p>
          <a:p>
            <a:pPr marL="354965" indent="-354965"/>
            <a:endParaRPr lang="en-US" sz="1400">
              <a:cs typeface="Calibri"/>
            </a:endParaRPr>
          </a:p>
          <a:p>
            <a:pPr marL="354965" indent="-354965"/>
            <a:endParaRPr lang="en-US" sz="1400">
              <a:cs typeface="Calibri"/>
            </a:endParaRPr>
          </a:p>
          <a:p>
            <a:pPr marL="354965" indent="-354965"/>
            <a:endParaRPr lang="en-US" sz="1400">
              <a:cs typeface="Calibri"/>
            </a:endParaRPr>
          </a:p>
          <a:p>
            <a:pPr marL="354965" indent="-354965"/>
            <a:endParaRPr lang="en-US" sz="1400"/>
          </a:p>
          <a:p>
            <a:pPr marL="354965" indent="-354965"/>
            <a:endParaRPr lang="en-US" sz="1400"/>
          </a:p>
          <a:p>
            <a:pPr marL="0" indent="0">
              <a:buNone/>
            </a:pPr>
            <a:endParaRPr lang="en-US" sz="1400"/>
          </a:p>
          <a:p>
            <a:pPr marL="685165" lvl="1" indent="-227965"/>
            <a:r>
              <a:rPr lang="en-US" sz="1400"/>
              <a:t>For Line 325-121: 80% of time steps, line 318-223</a:t>
            </a:r>
            <a:endParaRPr lang="en-US" sz="1400">
              <a:cs typeface="Calibri" panose="020F0502020204030204"/>
            </a:endParaRPr>
          </a:p>
          <a:p>
            <a:pPr marL="685165" lvl="1" indent="-227965"/>
            <a:endParaRPr lang="en-US" sz="1400">
              <a:cs typeface="Calibri" panose="020F0502020204030204"/>
            </a:endParaRPr>
          </a:p>
          <a:p>
            <a:pPr marL="685165" lvl="1" indent="-227965"/>
            <a:endParaRPr lang="en-US" sz="1400">
              <a:cs typeface="Calibri" panose="020F0502020204030204"/>
            </a:endParaRPr>
          </a:p>
          <a:p>
            <a:pPr marL="685165" lvl="1" indent="-227965"/>
            <a:endParaRPr lang="en-US" sz="1400">
              <a:cs typeface="Calibri" panose="020F0502020204030204"/>
            </a:endParaRPr>
          </a:p>
          <a:p>
            <a:pPr marL="457200" lvl="1" indent="0">
              <a:buFont typeface="Arial"/>
              <a:buNone/>
            </a:pPr>
            <a:endParaRPr lang="en-US" sz="1400">
              <a:cs typeface="Calibri" panose="020F0502020204030204"/>
            </a:endParaRPr>
          </a:p>
          <a:p>
            <a:pPr marL="685165" lvl="1" indent="-227965"/>
            <a:endParaRPr lang="en-US" sz="1400">
              <a:ea typeface="+mn-lt"/>
              <a:cs typeface="+mn-lt"/>
            </a:endParaRPr>
          </a:p>
          <a:p>
            <a:pPr marL="354965" indent="-354965"/>
            <a:endParaRPr lang="en-US" sz="1400">
              <a:cs typeface="Calibri" panose="020F0502020204030204"/>
            </a:endParaRPr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52FD478F-ECD8-D9FC-6086-862951D041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64" t="9263" r="7140" b="4957"/>
          <a:stretch/>
        </p:blipFill>
        <p:spPr>
          <a:xfrm>
            <a:off x="3746686" y="1690595"/>
            <a:ext cx="1205010" cy="1211187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FC8D4469-9FD6-B14F-3076-964657BB87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806"/>
          <a:stretch/>
        </p:blipFill>
        <p:spPr>
          <a:xfrm>
            <a:off x="1708388" y="1856527"/>
            <a:ext cx="1286829" cy="1085850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A83F5638-1FA3-3153-DA72-BFD45ED8AC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030" t="6292" r="18604" b="6161"/>
          <a:stretch/>
        </p:blipFill>
        <p:spPr>
          <a:xfrm>
            <a:off x="3595456" y="3836156"/>
            <a:ext cx="1271124" cy="1269485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8118F40F-4536-84F1-0D74-B0AC10543B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534" b="6947"/>
          <a:stretch/>
        </p:blipFill>
        <p:spPr>
          <a:xfrm>
            <a:off x="1682730" y="3904338"/>
            <a:ext cx="1169266" cy="927373"/>
          </a:xfrm>
          <a:prstGeom prst="rect">
            <a:avLst/>
          </a:prstGeom>
        </p:spPr>
      </p:pic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9F68B2FE-0445-3815-02E4-C70F71D72BF9}"/>
              </a:ext>
            </a:extLst>
          </p:cNvPr>
          <p:cNvCxnSpPr>
            <a:cxnSpLocks/>
            <a:stCxn id="107" idx="3"/>
            <a:endCxn id="175" idx="4"/>
          </p:cNvCxnSpPr>
          <p:nvPr/>
        </p:nvCxnSpPr>
        <p:spPr>
          <a:xfrm flipV="1">
            <a:off x="4866580" y="3177930"/>
            <a:ext cx="1659808" cy="1292969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880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D68494-DD94-CCFA-74A1-87776DFAEB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6" r="1751"/>
          <a:stretch/>
        </p:blipFill>
        <p:spPr>
          <a:xfrm>
            <a:off x="157266" y="1498341"/>
            <a:ext cx="8902914" cy="24257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255561-8CBC-7F43-87CA-80644578B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Base case with contingencies: redispatch</a:t>
            </a:r>
            <a:endParaRPr lang="en-CA"/>
          </a:p>
        </p:txBody>
      </p:sp>
      <p:sp>
        <p:nvSpPr>
          <p:cNvPr id="99" name="Espace réservé du contenu 4">
            <a:extLst>
              <a:ext uri="{FF2B5EF4-FFF2-40B4-BE49-F238E27FC236}">
                <a16:creationId xmlns:a16="http://schemas.microsoft.com/office/drawing/2014/main" id="{EA0AEE24-F559-76FA-A3A5-962075DB6147}"/>
              </a:ext>
            </a:extLst>
          </p:cNvPr>
          <p:cNvSpPr txBox="1">
            <a:spLocks/>
          </p:cNvSpPr>
          <p:nvPr/>
        </p:nvSpPr>
        <p:spPr>
          <a:xfrm>
            <a:off x="157267" y="1114760"/>
            <a:ext cx="4097234" cy="603430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965" indent="-354965"/>
            <a:r>
              <a:rPr lang="en-US">
                <a:cs typeface="Calibri" panose="020F0502020204030204"/>
              </a:rPr>
              <a:t>Redispatch cost</a:t>
            </a:r>
          </a:p>
          <a:p>
            <a:pPr marL="685165" lvl="1" indent="-227965"/>
            <a:endParaRPr lang="en-US">
              <a:cs typeface="Calibri" panose="020F0502020204030204"/>
            </a:endParaRPr>
          </a:p>
        </p:txBody>
      </p:sp>
      <p:sp>
        <p:nvSpPr>
          <p:cNvPr id="92" name="Ellipse 2">
            <a:extLst>
              <a:ext uri="{FF2B5EF4-FFF2-40B4-BE49-F238E27FC236}">
                <a16:creationId xmlns:a16="http://schemas.microsoft.com/office/drawing/2014/main" id="{3120BF34-C8B1-B2ED-7E35-8B48414DC041}"/>
              </a:ext>
            </a:extLst>
          </p:cNvPr>
          <p:cNvSpPr/>
          <p:nvPr/>
        </p:nvSpPr>
        <p:spPr>
          <a:xfrm>
            <a:off x="865113" y="2187707"/>
            <a:ext cx="257536" cy="1349607"/>
          </a:xfrm>
          <a:prstGeom prst="ellipse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Ellipse 7">
            <a:extLst>
              <a:ext uri="{FF2B5EF4-FFF2-40B4-BE49-F238E27FC236}">
                <a16:creationId xmlns:a16="http://schemas.microsoft.com/office/drawing/2014/main" id="{EE60BE93-13E0-7274-2472-948D4352FCAD}"/>
              </a:ext>
            </a:extLst>
          </p:cNvPr>
          <p:cNvSpPr/>
          <p:nvPr/>
        </p:nvSpPr>
        <p:spPr>
          <a:xfrm rot="19980000">
            <a:off x="1679335" y="2082988"/>
            <a:ext cx="359767" cy="1462119"/>
          </a:xfrm>
          <a:prstGeom prst="ellipse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Ellipse 11">
            <a:extLst>
              <a:ext uri="{FF2B5EF4-FFF2-40B4-BE49-F238E27FC236}">
                <a16:creationId xmlns:a16="http://schemas.microsoft.com/office/drawing/2014/main" id="{1054153A-B607-59BB-3640-994F764B3603}"/>
              </a:ext>
            </a:extLst>
          </p:cNvPr>
          <p:cNvSpPr/>
          <p:nvPr/>
        </p:nvSpPr>
        <p:spPr>
          <a:xfrm rot="18369874">
            <a:off x="3368527" y="2543931"/>
            <a:ext cx="382957" cy="1158102"/>
          </a:xfrm>
          <a:prstGeom prst="ellipse">
            <a:avLst/>
          </a:prstGeom>
          <a:noFill/>
          <a:ln w="158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9F20D9E-8214-DFAA-CA0E-3C510C6D2201}"/>
              </a:ext>
            </a:extLst>
          </p:cNvPr>
          <p:cNvSpPr txBox="1"/>
          <p:nvPr/>
        </p:nvSpPr>
        <p:spPr>
          <a:xfrm>
            <a:off x="263039" y="3900128"/>
            <a:ext cx="8352245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/>
              <a:t>3 main regimes:</a:t>
            </a:r>
            <a:endParaRPr lang="en-US" sz="1200">
              <a:cs typeface="Calibri"/>
            </a:endParaRPr>
          </a:p>
          <a:p>
            <a:r>
              <a:rPr lang="en-US" sz="1200">
                <a:cs typeface="Calibri"/>
              </a:rPr>
              <a:t>- No congestion</a:t>
            </a:r>
          </a:p>
          <a:p>
            <a:r>
              <a:rPr lang="en-US" sz="1200">
                <a:cs typeface="Calibri"/>
              </a:rPr>
              <a:t>- Increase of ~0.1 $/MWh of additional load</a:t>
            </a:r>
          </a:p>
          <a:p>
            <a:r>
              <a:rPr lang="en-US" sz="1200">
                <a:cs typeface="Calibri"/>
              </a:rPr>
              <a:t>- Increase of ~0.5 $/MWh of additional load</a:t>
            </a:r>
          </a:p>
        </p:txBody>
      </p:sp>
      <p:sp>
        <p:nvSpPr>
          <p:cNvPr id="96" name="Ellipse 12">
            <a:extLst>
              <a:ext uri="{FF2B5EF4-FFF2-40B4-BE49-F238E27FC236}">
                <a16:creationId xmlns:a16="http://schemas.microsoft.com/office/drawing/2014/main" id="{825ACB26-F1C0-4526-F5E0-5911AE78B2ED}"/>
              </a:ext>
            </a:extLst>
          </p:cNvPr>
          <p:cNvSpPr/>
          <p:nvPr/>
        </p:nvSpPr>
        <p:spPr>
          <a:xfrm>
            <a:off x="3324625" y="4149616"/>
            <a:ext cx="420414" cy="132710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Ellipse 13">
            <a:extLst>
              <a:ext uri="{FF2B5EF4-FFF2-40B4-BE49-F238E27FC236}">
                <a16:creationId xmlns:a16="http://schemas.microsoft.com/office/drawing/2014/main" id="{A7B52C79-238D-24AF-FA92-31CACB9FFB53}"/>
              </a:ext>
            </a:extLst>
          </p:cNvPr>
          <p:cNvSpPr/>
          <p:nvPr/>
        </p:nvSpPr>
        <p:spPr>
          <a:xfrm rot="16200000">
            <a:off x="3480757" y="4203172"/>
            <a:ext cx="117965" cy="413843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Ellipse 14">
            <a:extLst>
              <a:ext uri="{FF2B5EF4-FFF2-40B4-BE49-F238E27FC236}">
                <a16:creationId xmlns:a16="http://schemas.microsoft.com/office/drawing/2014/main" id="{08494999-FEB4-BA00-F0D7-67A66655DAA3}"/>
              </a:ext>
            </a:extLst>
          </p:cNvPr>
          <p:cNvSpPr/>
          <p:nvPr/>
        </p:nvSpPr>
        <p:spPr>
          <a:xfrm rot="16200000">
            <a:off x="3486016" y="4379762"/>
            <a:ext cx="122881" cy="426983"/>
          </a:xfrm>
          <a:prstGeom prst="ellipse">
            <a:avLst/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368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55561-8CBC-7F43-87CA-80644578B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Value of a transmission line</a:t>
            </a:r>
            <a:endParaRPr lang="en-US"/>
          </a:p>
        </p:txBody>
      </p:sp>
      <p:sp>
        <p:nvSpPr>
          <p:cNvPr id="20" name="Espace réservé du contenu 4">
            <a:extLst>
              <a:ext uri="{FF2B5EF4-FFF2-40B4-BE49-F238E27FC236}">
                <a16:creationId xmlns:a16="http://schemas.microsoft.com/office/drawing/2014/main" id="{5844E056-0553-DCF2-F3F3-4621468FE664}"/>
              </a:ext>
            </a:extLst>
          </p:cNvPr>
          <p:cNvSpPr txBox="1">
            <a:spLocks/>
          </p:cNvSpPr>
          <p:nvPr/>
        </p:nvSpPr>
        <p:spPr>
          <a:xfrm>
            <a:off x="119167" y="1427723"/>
            <a:ext cx="4833834" cy="3715776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965" indent="-354965"/>
            <a:r>
              <a:rPr lang="en-CA" sz="1400">
                <a:cs typeface="Calibri"/>
              </a:rPr>
              <a:t>Weekly generation cost</a:t>
            </a:r>
          </a:p>
          <a:p>
            <a:pPr marL="685112" lvl="1" indent="-354965"/>
            <a:r>
              <a:rPr lang="en-CA" sz="1200">
                <a:cs typeface="Calibri"/>
              </a:rPr>
              <a:t>Comparison </a:t>
            </a:r>
            <a:r>
              <a:rPr lang="en-CA" sz="1200" b="1">
                <a:cs typeface="Calibri"/>
              </a:rPr>
              <a:t>with and without line 325-121</a:t>
            </a:r>
            <a:r>
              <a:rPr lang="en-CA" sz="1200">
                <a:cs typeface="Calibri"/>
              </a:rPr>
              <a:t>,one of the two lines linking zone 1 and 3</a:t>
            </a:r>
          </a:p>
          <a:p>
            <a:pPr marL="685165" lvl="1" indent="-227965"/>
            <a:r>
              <a:rPr lang="en-CA" sz="1200">
                <a:cs typeface="Calibri"/>
              </a:rPr>
              <a:t>Line’s total savings = $3,7M/year</a:t>
            </a:r>
          </a:p>
        </p:txBody>
      </p:sp>
      <p:grpSp>
        <p:nvGrpSpPr>
          <p:cNvPr id="22" name="Groupe 11">
            <a:extLst>
              <a:ext uri="{FF2B5EF4-FFF2-40B4-BE49-F238E27FC236}">
                <a16:creationId xmlns:a16="http://schemas.microsoft.com/office/drawing/2014/main" id="{975F7E4A-4638-A1E5-A2A6-B7718BFAC00C}"/>
              </a:ext>
            </a:extLst>
          </p:cNvPr>
          <p:cNvGrpSpPr/>
          <p:nvPr/>
        </p:nvGrpSpPr>
        <p:grpSpPr>
          <a:xfrm>
            <a:off x="6004453" y="987472"/>
            <a:ext cx="2938713" cy="3774990"/>
            <a:chOff x="4938865" y="743521"/>
            <a:chExt cx="4356034" cy="5526037"/>
          </a:xfrm>
        </p:grpSpPr>
        <p:pic>
          <p:nvPicPr>
            <p:cNvPr id="23" name="Image 12">
              <a:extLst>
                <a:ext uri="{FF2B5EF4-FFF2-40B4-BE49-F238E27FC236}">
                  <a16:creationId xmlns:a16="http://schemas.microsoft.com/office/drawing/2014/main" id="{84D9141B-4961-8E29-A48D-3A38D4943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38865" y="743521"/>
              <a:ext cx="4356034" cy="5526037"/>
            </a:xfrm>
            <a:prstGeom prst="rect">
              <a:avLst/>
            </a:prstGeom>
          </p:spPr>
        </p:pic>
        <p:sp>
          <p:nvSpPr>
            <p:cNvPr id="24" name="Ellipse 13">
              <a:extLst>
                <a:ext uri="{FF2B5EF4-FFF2-40B4-BE49-F238E27FC236}">
                  <a16:creationId xmlns:a16="http://schemas.microsoft.com/office/drawing/2014/main" id="{E915A8ED-1ABB-75E0-676B-96C7E20F48E6}"/>
                </a:ext>
              </a:extLst>
            </p:cNvPr>
            <p:cNvSpPr/>
            <p:nvPr/>
          </p:nvSpPr>
          <p:spPr>
            <a:xfrm>
              <a:off x="5563147" y="1238589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Ellipse 14">
              <a:extLst>
                <a:ext uri="{FF2B5EF4-FFF2-40B4-BE49-F238E27FC236}">
                  <a16:creationId xmlns:a16="http://schemas.microsoft.com/office/drawing/2014/main" id="{C791B7BA-8DBF-5877-F41A-A735D1832236}"/>
                </a:ext>
              </a:extLst>
            </p:cNvPr>
            <p:cNvSpPr/>
            <p:nvPr/>
          </p:nvSpPr>
          <p:spPr>
            <a:xfrm>
              <a:off x="5833021" y="1381464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Ellipse 15">
              <a:extLst>
                <a:ext uri="{FF2B5EF4-FFF2-40B4-BE49-F238E27FC236}">
                  <a16:creationId xmlns:a16="http://schemas.microsoft.com/office/drawing/2014/main" id="{D1B432BE-59E0-AFD4-B848-73535911BE57}"/>
                </a:ext>
              </a:extLst>
            </p:cNvPr>
            <p:cNvSpPr/>
            <p:nvPr/>
          </p:nvSpPr>
          <p:spPr>
            <a:xfrm>
              <a:off x="5482697" y="1613638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Ellipse 16">
              <a:extLst>
                <a:ext uri="{FF2B5EF4-FFF2-40B4-BE49-F238E27FC236}">
                  <a16:creationId xmlns:a16="http://schemas.microsoft.com/office/drawing/2014/main" id="{1925F6CE-18A0-A40E-F258-71BBBF5AED9B}"/>
                </a:ext>
              </a:extLst>
            </p:cNvPr>
            <p:cNvSpPr/>
            <p:nvPr/>
          </p:nvSpPr>
          <p:spPr>
            <a:xfrm>
              <a:off x="5913470" y="1807252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Ellipse 17">
              <a:extLst>
                <a:ext uri="{FF2B5EF4-FFF2-40B4-BE49-F238E27FC236}">
                  <a16:creationId xmlns:a16="http://schemas.microsoft.com/office/drawing/2014/main" id="{CA8F2B0A-33AE-3222-2FA8-66E7CB63ADCB}"/>
                </a:ext>
              </a:extLst>
            </p:cNvPr>
            <p:cNvSpPr/>
            <p:nvPr/>
          </p:nvSpPr>
          <p:spPr>
            <a:xfrm>
              <a:off x="6015536" y="2206967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Ellipse 18">
              <a:extLst>
                <a:ext uri="{FF2B5EF4-FFF2-40B4-BE49-F238E27FC236}">
                  <a16:creationId xmlns:a16="http://schemas.microsoft.com/office/drawing/2014/main" id="{8B15083D-F9FE-ABF5-66D2-A9F7D031262F}"/>
                </a:ext>
              </a:extLst>
            </p:cNvPr>
            <p:cNvSpPr/>
            <p:nvPr/>
          </p:nvSpPr>
          <p:spPr>
            <a:xfrm>
              <a:off x="6269536" y="1762863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Ellipse 19">
              <a:extLst>
                <a:ext uri="{FF2B5EF4-FFF2-40B4-BE49-F238E27FC236}">
                  <a16:creationId xmlns:a16="http://schemas.microsoft.com/office/drawing/2014/main" id="{5DF2EB2F-5E2D-F865-226B-9F7260F678D4}"/>
                </a:ext>
              </a:extLst>
            </p:cNvPr>
            <p:cNvSpPr/>
            <p:nvPr/>
          </p:nvSpPr>
          <p:spPr>
            <a:xfrm>
              <a:off x="6517186" y="1502513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Ellipse 20">
              <a:extLst>
                <a:ext uri="{FF2B5EF4-FFF2-40B4-BE49-F238E27FC236}">
                  <a16:creationId xmlns:a16="http://schemas.microsoft.com/office/drawing/2014/main" id="{A08A5B7E-C076-A4BB-6C8A-AA39758A939B}"/>
                </a:ext>
              </a:extLst>
            </p:cNvPr>
            <p:cNvSpPr/>
            <p:nvPr/>
          </p:nvSpPr>
          <p:spPr>
            <a:xfrm>
              <a:off x="6990260" y="2375639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Ellipse 21">
              <a:extLst>
                <a:ext uri="{FF2B5EF4-FFF2-40B4-BE49-F238E27FC236}">
                  <a16:creationId xmlns:a16="http://schemas.microsoft.com/office/drawing/2014/main" id="{0C023950-7BB9-E919-C24A-A38F98DC79E8}"/>
                </a:ext>
              </a:extLst>
            </p:cNvPr>
            <p:cNvSpPr/>
            <p:nvPr/>
          </p:nvSpPr>
          <p:spPr>
            <a:xfrm>
              <a:off x="7625259" y="2909041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Ellipse 22">
              <a:extLst>
                <a:ext uri="{FF2B5EF4-FFF2-40B4-BE49-F238E27FC236}">
                  <a16:creationId xmlns:a16="http://schemas.microsoft.com/office/drawing/2014/main" id="{56E0E8F7-7BE4-4672-1E1F-CECAD2CD5FBC}"/>
                </a:ext>
              </a:extLst>
            </p:cNvPr>
            <p:cNvSpPr/>
            <p:nvPr/>
          </p:nvSpPr>
          <p:spPr>
            <a:xfrm>
              <a:off x="8184058" y="3191616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Ellipse 24">
              <a:extLst>
                <a:ext uri="{FF2B5EF4-FFF2-40B4-BE49-F238E27FC236}">
                  <a16:creationId xmlns:a16="http://schemas.microsoft.com/office/drawing/2014/main" id="{41802DFE-EC50-0E2E-5DA6-4D487D409125}"/>
                </a:ext>
              </a:extLst>
            </p:cNvPr>
            <p:cNvSpPr/>
            <p:nvPr/>
          </p:nvSpPr>
          <p:spPr>
            <a:xfrm>
              <a:off x="8492031" y="3417762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Ellipse 25">
              <a:extLst>
                <a:ext uri="{FF2B5EF4-FFF2-40B4-BE49-F238E27FC236}">
                  <a16:creationId xmlns:a16="http://schemas.microsoft.com/office/drawing/2014/main" id="{19FAE23F-7CC4-1E90-E577-F3F9CC1CB621}"/>
                </a:ext>
              </a:extLst>
            </p:cNvPr>
            <p:cNvSpPr/>
            <p:nvPr/>
          </p:nvSpPr>
          <p:spPr>
            <a:xfrm>
              <a:off x="8868065" y="3373372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Ellipse 26">
              <a:extLst>
                <a:ext uri="{FF2B5EF4-FFF2-40B4-BE49-F238E27FC236}">
                  <a16:creationId xmlns:a16="http://schemas.microsoft.com/office/drawing/2014/main" id="{94C9838B-B292-945D-93BA-312F5301159F}"/>
                </a:ext>
              </a:extLst>
            </p:cNvPr>
            <p:cNvSpPr/>
            <p:nvPr/>
          </p:nvSpPr>
          <p:spPr>
            <a:xfrm>
              <a:off x="9074124" y="3024061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Ellipse 27">
              <a:extLst>
                <a:ext uri="{FF2B5EF4-FFF2-40B4-BE49-F238E27FC236}">
                  <a16:creationId xmlns:a16="http://schemas.microsoft.com/office/drawing/2014/main" id="{9218091A-5F4B-84D2-3751-51F9BB23562B}"/>
                </a:ext>
              </a:extLst>
            </p:cNvPr>
            <p:cNvSpPr/>
            <p:nvPr/>
          </p:nvSpPr>
          <p:spPr>
            <a:xfrm>
              <a:off x="8877591" y="2668461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Ellipse 28">
              <a:extLst>
                <a:ext uri="{FF2B5EF4-FFF2-40B4-BE49-F238E27FC236}">
                  <a16:creationId xmlns:a16="http://schemas.microsoft.com/office/drawing/2014/main" id="{985E6B19-7D76-7D29-40A7-63CEA34E0859}"/>
                </a:ext>
              </a:extLst>
            </p:cNvPr>
            <p:cNvSpPr/>
            <p:nvPr/>
          </p:nvSpPr>
          <p:spPr>
            <a:xfrm>
              <a:off x="8118433" y="2802262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Ellipse 29">
              <a:extLst>
                <a:ext uri="{FF2B5EF4-FFF2-40B4-BE49-F238E27FC236}">
                  <a16:creationId xmlns:a16="http://schemas.microsoft.com/office/drawing/2014/main" id="{034FA048-526F-E5BD-C589-EC1BFE826315}"/>
                </a:ext>
              </a:extLst>
            </p:cNvPr>
            <p:cNvSpPr/>
            <p:nvPr/>
          </p:nvSpPr>
          <p:spPr>
            <a:xfrm>
              <a:off x="8631734" y="2958496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Ellipse 30">
              <a:extLst>
                <a:ext uri="{FF2B5EF4-FFF2-40B4-BE49-F238E27FC236}">
                  <a16:creationId xmlns:a16="http://schemas.microsoft.com/office/drawing/2014/main" id="{786F3FE6-DABD-6F53-C3BD-CC6C60CFA396}"/>
                </a:ext>
              </a:extLst>
            </p:cNvPr>
            <p:cNvSpPr/>
            <p:nvPr/>
          </p:nvSpPr>
          <p:spPr>
            <a:xfrm>
              <a:off x="8405236" y="2579684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Ellipse 31">
              <a:extLst>
                <a:ext uri="{FF2B5EF4-FFF2-40B4-BE49-F238E27FC236}">
                  <a16:creationId xmlns:a16="http://schemas.microsoft.com/office/drawing/2014/main" id="{A4E8296C-5171-DD0F-8EFA-9FC938D273BE}"/>
                </a:ext>
              </a:extLst>
            </p:cNvPr>
            <p:cNvSpPr/>
            <p:nvPr/>
          </p:nvSpPr>
          <p:spPr>
            <a:xfrm>
              <a:off x="8319486" y="2020759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Ellipse 32">
              <a:extLst>
                <a:ext uri="{FF2B5EF4-FFF2-40B4-BE49-F238E27FC236}">
                  <a16:creationId xmlns:a16="http://schemas.microsoft.com/office/drawing/2014/main" id="{88B600CF-DAC2-B344-9F9B-3EDD2D1BF0EA}"/>
                </a:ext>
              </a:extLst>
            </p:cNvPr>
            <p:cNvSpPr/>
            <p:nvPr/>
          </p:nvSpPr>
          <p:spPr>
            <a:xfrm>
              <a:off x="7460162" y="1702416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Ellipse 33">
              <a:extLst>
                <a:ext uri="{FF2B5EF4-FFF2-40B4-BE49-F238E27FC236}">
                  <a16:creationId xmlns:a16="http://schemas.microsoft.com/office/drawing/2014/main" id="{C5C042D7-60DE-3FCC-6D62-371A3EB38093}"/>
                </a:ext>
              </a:extLst>
            </p:cNvPr>
            <p:cNvSpPr/>
            <p:nvPr/>
          </p:nvSpPr>
          <p:spPr>
            <a:xfrm>
              <a:off x="8103611" y="2375857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Ellipse 34">
              <a:extLst>
                <a:ext uri="{FF2B5EF4-FFF2-40B4-BE49-F238E27FC236}">
                  <a16:creationId xmlns:a16="http://schemas.microsoft.com/office/drawing/2014/main" id="{906D9D92-C6EA-B63F-38D7-92186154C817}"/>
                </a:ext>
              </a:extLst>
            </p:cNvPr>
            <p:cNvSpPr/>
            <p:nvPr/>
          </p:nvSpPr>
          <p:spPr>
            <a:xfrm>
              <a:off x="7589006" y="3268488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Ellipse 35">
              <a:extLst>
                <a:ext uri="{FF2B5EF4-FFF2-40B4-BE49-F238E27FC236}">
                  <a16:creationId xmlns:a16="http://schemas.microsoft.com/office/drawing/2014/main" id="{C083C21C-F7D8-6CCE-8F93-F0A0EA9665F7}"/>
                </a:ext>
              </a:extLst>
            </p:cNvPr>
            <p:cNvSpPr/>
            <p:nvPr/>
          </p:nvSpPr>
          <p:spPr>
            <a:xfrm>
              <a:off x="7137255" y="3273250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Ellipse 36">
              <a:extLst>
                <a:ext uri="{FF2B5EF4-FFF2-40B4-BE49-F238E27FC236}">
                  <a16:creationId xmlns:a16="http://schemas.microsoft.com/office/drawing/2014/main" id="{91752F57-8DEE-B683-994C-8D3214DF3AF7}"/>
                </a:ext>
              </a:extLst>
            </p:cNvPr>
            <p:cNvSpPr/>
            <p:nvPr/>
          </p:nvSpPr>
          <p:spPr>
            <a:xfrm>
              <a:off x="6745884" y="3296015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Ellipse 37">
              <a:extLst>
                <a:ext uri="{FF2B5EF4-FFF2-40B4-BE49-F238E27FC236}">
                  <a16:creationId xmlns:a16="http://schemas.microsoft.com/office/drawing/2014/main" id="{574F8A43-4D5C-729F-6E74-4096EB2B3048}"/>
                </a:ext>
              </a:extLst>
            </p:cNvPr>
            <p:cNvSpPr/>
            <p:nvPr/>
          </p:nvSpPr>
          <p:spPr>
            <a:xfrm>
              <a:off x="6217408" y="2795120"/>
              <a:ext cx="80449" cy="887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Ellipse 38">
              <a:extLst>
                <a:ext uri="{FF2B5EF4-FFF2-40B4-BE49-F238E27FC236}">
                  <a16:creationId xmlns:a16="http://schemas.microsoft.com/office/drawing/2014/main" id="{6CAE34EE-6DD9-4F8F-E89D-726DA9F21E2C}"/>
                </a:ext>
              </a:extLst>
            </p:cNvPr>
            <p:cNvSpPr/>
            <p:nvPr/>
          </p:nvSpPr>
          <p:spPr>
            <a:xfrm>
              <a:off x="6985498" y="4033371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Ellipse 39">
              <a:extLst>
                <a:ext uri="{FF2B5EF4-FFF2-40B4-BE49-F238E27FC236}">
                  <a16:creationId xmlns:a16="http://schemas.microsoft.com/office/drawing/2014/main" id="{52F8CF9A-636A-6F98-469B-72A6591D26A4}"/>
                </a:ext>
              </a:extLst>
            </p:cNvPr>
            <p:cNvSpPr/>
            <p:nvPr/>
          </p:nvSpPr>
          <p:spPr>
            <a:xfrm>
              <a:off x="7240292" y="4969001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Ellipse 40">
              <a:extLst>
                <a:ext uri="{FF2B5EF4-FFF2-40B4-BE49-F238E27FC236}">
                  <a16:creationId xmlns:a16="http://schemas.microsoft.com/office/drawing/2014/main" id="{024547FA-7ACD-9A92-5B82-4E3109D46BE0}"/>
                </a:ext>
              </a:extLst>
            </p:cNvPr>
            <p:cNvSpPr/>
            <p:nvPr/>
          </p:nvSpPr>
          <p:spPr>
            <a:xfrm>
              <a:off x="7502766" y="4616779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Ellipse 41">
              <a:extLst>
                <a:ext uri="{FF2B5EF4-FFF2-40B4-BE49-F238E27FC236}">
                  <a16:creationId xmlns:a16="http://schemas.microsoft.com/office/drawing/2014/main" id="{AA7B9614-E77D-7119-E132-D661F4653916}"/>
                </a:ext>
              </a:extLst>
            </p:cNvPr>
            <p:cNvSpPr/>
            <p:nvPr/>
          </p:nvSpPr>
          <p:spPr>
            <a:xfrm>
              <a:off x="7563067" y="5176373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Ellipse 42">
              <a:extLst>
                <a:ext uri="{FF2B5EF4-FFF2-40B4-BE49-F238E27FC236}">
                  <a16:creationId xmlns:a16="http://schemas.microsoft.com/office/drawing/2014/main" id="{E1538F65-8D80-6C61-76A5-BB58B9B3ECAA}"/>
                </a:ext>
              </a:extLst>
            </p:cNvPr>
            <p:cNvSpPr/>
            <p:nvPr/>
          </p:nvSpPr>
          <p:spPr>
            <a:xfrm>
              <a:off x="7837986" y="5054929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Ellipse 43">
              <a:extLst>
                <a:ext uri="{FF2B5EF4-FFF2-40B4-BE49-F238E27FC236}">
                  <a16:creationId xmlns:a16="http://schemas.microsoft.com/office/drawing/2014/main" id="{47CB2CEE-9079-3FE7-5142-6E1F53CE1F11}"/>
                </a:ext>
              </a:extLst>
            </p:cNvPr>
            <p:cNvSpPr/>
            <p:nvPr/>
          </p:nvSpPr>
          <p:spPr>
            <a:xfrm>
              <a:off x="8149646" y="4869192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Ellipse 44">
              <a:extLst>
                <a:ext uri="{FF2B5EF4-FFF2-40B4-BE49-F238E27FC236}">
                  <a16:creationId xmlns:a16="http://schemas.microsoft.com/office/drawing/2014/main" id="{C8DAE264-2D8B-FEAB-1E88-B42C2134A185}"/>
                </a:ext>
              </a:extLst>
            </p:cNvPr>
            <p:cNvSpPr/>
            <p:nvPr/>
          </p:nvSpPr>
          <p:spPr>
            <a:xfrm>
              <a:off x="8598655" y="4717461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Ellipse 45">
              <a:extLst>
                <a:ext uri="{FF2B5EF4-FFF2-40B4-BE49-F238E27FC236}">
                  <a16:creationId xmlns:a16="http://schemas.microsoft.com/office/drawing/2014/main" id="{002D3079-3931-BEEF-35CC-1E8F7E6542CE}"/>
                </a:ext>
              </a:extLst>
            </p:cNvPr>
            <p:cNvSpPr/>
            <p:nvPr/>
          </p:nvSpPr>
          <p:spPr>
            <a:xfrm>
              <a:off x="7195307" y="4469141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Ellipse 46">
              <a:extLst>
                <a:ext uri="{FF2B5EF4-FFF2-40B4-BE49-F238E27FC236}">
                  <a16:creationId xmlns:a16="http://schemas.microsoft.com/office/drawing/2014/main" id="{EF77FAC2-C202-5D66-C7A4-2D8946CF354B}"/>
                </a:ext>
              </a:extLst>
            </p:cNvPr>
            <p:cNvSpPr/>
            <p:nvPr/>
          </p:nvSpPr>
          <p:spPr>
            <a:xfrm>
              <a:off x="7158258" y="5730076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Ellipse 47">
              <a:extLst>
                <a:ext uri="{FF2B5EF4-FFF2-40B4-BE49-F238E27FC236}">
                  <a16:creationId xmlns:a16="http://schemas.microsoft.com/office/drawing/2014/main" id="{A3ACC191-D1F3-C73D-95CA-0E3C0E8B7A9A}"/>
                </a:ext>
              </a:extLst>
            </p:cNvPr>
            <p:cNvSpPr/>
            <p:nvPr/>
          </p:nvSpPr>
          <p:spPr>
            <a:xfrm>
              <a:off x="7635043" y="5597977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" name="Ellipse 48">
              <a:extLst>
                <a:ext uri="{FF2B5EF4-FFF2-40B4-BE49-F238E27FC236}">
                  <a16:creationId xmlns:a16="http://schemas.microsoft.com/office/drawing/2014/main" id="{6C18088F-A1A8-D0C9-88D8-76296A4B7A73}"/>
                </a:ext>
              </a:extLst>
            </p:cNvPr>
            <p:cNvSpPr/>
            <p:nvPr/>
          </p:nvSpPr>
          <p:spPr>
            <a:xfrm>
              <a:off x="7622086" y="5963774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Ellipse 49">
              <a:extLst>
                <a:ext uri="{FF2B5EF4-FFF2-40B4-BE49-F238E27FC236}">
                  <a16:creationId xmlns:a16="http://schemas.microsoft.com/office/drawing/2014/main" id="{C5D93181-99F4-5C4C-5B18-08CEAD91AF20}"/>
                </a:ext>
              </a:extLst>
            </p:cNvPr>
            <p:cNvSpPr/>
            <p:nvPr/>
          </p:nvSpPr>
          <p:spPr>
            <a:xfrm>
              <a:off x="7985625" y="5526554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" name="Ellipse 50">
              <a:extLst>
                <a:ext uri="{FF2B5EF4-FFF2-40B4-BE49-F238E27FC236}">
                  <a16:creationId xmlns:a16="http://schemas.microsoft.com/office/drawing/2014/main" id="{AF02518A-94FE-0142-0200-96581DCC2794}"/>
                </a:ext>
              </a:extLst>
            </p:cNvPr>
            <p:cNvSpPr/>
            <p:nvPr/>
          </p:nvSpPr>
          <p:spPr>
            <a:xfrm>
              <a:off x="8130599" y="5845307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Ellipse 51">
              <a:extLst>
                <a:ext uri="{FF2B5EF4-FFF2-40B4-BE49-F238E27FC236}">
                  <a16:creationId xmlns:a16="http://schemas.microsoft.com/office/drawing/2014/main" id="{EC18634C-89A3-7E68-B4FB-F82799604FC1}"/>
                </a:ext>
              </a:extLst>
            </p:cNvPr>
            <p:cNvSpPr/>
            <p:nvPr/>
          </p:nvSpPr>
          <p:spPr>
            <a:xfrm>
              <a:off x="8346452" y="5433549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Ellipse 52">
              <a:extLst>
                <a:ext uri="{FF2B5EF4-FFF2-40B4-BE49-F238E27FC236}">
                  <a16:creationId xmlns:a16="http://schemas.microsoft.com/office/drawing/2014/main" id="{2DBE929F-914C-189B-D3D4-10B0B0ABE7AB}"/>
                </a:ext>
              </a:extLst>
            </p:cNvPr>
            <p:cNvSpPr/>
            <p:nvPr/>
          </p:nvSpPr>
          <p:spPr>
            <a:xfrm>
              <a:off x="6547888" y="5761437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Ellipse 53">
              <a:extLst>
                <a:ext uri="{FF2B5EF4-FFF2-40B4-BE49-F238E27FC236}">
                  <a16:creationId xmlns:a16="http://schemas.microsoft.com/office/drawing/2014/main" id="{59BE3785-536D-DB19-93C7-9B64D3B8C74F}"/>
                </a:ext>
              </a:extLst>
            </p:cNvPr>
            <p:cNvSpPr/>
            <p:nvPr/>
          </p:nvSpPr>
          <p:spPr>
            <a:xfrm>
              <a:off x="6611973" y="4336967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" name="Ellipse 54">
              <a:extLst>
                <a:ext uri="{FF2B5EF4-FFF2-40B4-BE49-F238E27FC236}">
                  <a16:creationId xmlns:a16="http://schemas.microsoft.com/office/drawing/2014/main" id="{834A111C-BBBA-CF8A-043A-EE259E3C3351}"/>
                </a:ext>
              </a:extLst>
            </p:cNvPr>
            <p:cNvSpPr/>
            <p:nvPr/>
          </p:nvSpPr>
          <p:spPr>
            <a:xfrm>
              <a:off x="6686610" y="5106720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Ellipse 55">
              <a:extLst>
                <a:ext uri="{FF2B5EF4-FFF2-40B4-BE49-F238E27FC236}">
                  <a16:creationId xmlns:a16="http://schemas.microsoft.com/office/drawing/2014/main" id="{A653B1CF-D10D-C111-92E6-ABF6710CE361}"/>
                </a:ext>
              </a:extLst>
            </p:cNvPr>
            <p:cNvSpPr/>
            <p:nvPr/>
          </p:nvSpPr>
          <p:spPr>
            <a:xfrm>
              <a:off x="6328533" y="4674125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Ellipse 56">
              <a:extLst>
                <a:ext uri="{FF2B5EF4-FFF2-40B4-BE49-F238E27FC236}">
                  <a16:creationId xmlns:a16="http://schemas.microsoft.com/office/drawing/2014/main" id="{A186882A-A724-054A-B40F-E2453EE11776}"/>
                </a:ext>
              </a:extLst>
            </p:cNvPr>
            <p:cNvSpPr/>
            <p:nvPr/>
          </p:nvSpPr>
          <p:spPr>
            <a:xfrm>
              <a:off x="5244959" y="4986254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Ellipse 57">
              <a:extLst>
                <a:ext uri="{FF2B5EF4-FFF2-40B4-BE49-F238E27FC236}">
                  <a16:creationId xmlns:a16="http://schemas.microsoft.com/office/drawing/2014/main" id="{3C516ABD-548E-404D-96A0-71698143857E}"/>
                </a:ext>
              </a:extLst>
            </p:cNvPr>
            <p:cNvSpPr/>
            <p:nvPr/>
          </p:nvSpPr>
          <p:spPr>
            <a:xfrm>
              <a:off x="5605755" y="5074435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" name="Ellipse 58">
              <a:extLst>
                <a:ext uri="{FF2B5EF4-FFF2-40B4-BE49-F238E27FC236}">
                  <a16:creationId xmlns:a16="http://schemas.microsoft.com/office/drawing/2014/main" id="{396693E3-602E-9C06-C785-3F215DA9E5BD}"/>
                </a:ext>
              </a:extLst>
            </p:cNvPr>
            <p:cNvSpPr/>
            <p:nvPr/>
          </p:nvSpPr>
          <p:spPr>
            <a:xfrm>
              <a:off x="6034590" y="5457557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Ellipse 59">
              <a:extLst>
                <a:ext uri="{FF2B5EF4-FFF2-40B4-BE49-F238E27FC236}">
                  <a16:creationId xmlns:a16="http://schemas.microsoft.com/office/drawing/2014/main" id="{CDF73E7F-C93B-F722-6031-074F8ECB9C27}"/>
                </a:ext>
              </a:extLst>
            </p:cNvPr>
            <p:cNvSpPr/>
            <p:nvPr/>
          </p:nvSpPr>
          <p:spPr>
            <a:xfrm>
              <a:off x="6139856" y="5036396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Ellipse 60">
              <a:extLst>
                <a:ext uri="{FF2B5EF4-FFF2-40B4-BE49-F238E27FC236}">
                  <a16:creationId xmlns:a16="http://schemas.microsoft.com/office/drawing/2014/main" id="{CA45837A-32F6-0B00-8F6F-4B9A5D1F7DDE}"/>
                </a:ext>
              </a:extLst>
            </p:cNvPr>
            <p:cNvSpPr/>
            <p:nvPr/>
          </p:nvSpPr>
          <p:spPr>
            <a:xfrm>
              <a:off x="5615280" y="4740739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Ellipse 61">
              <a:extLst>
                <a:ext uri="{FF2B5EF4-FFF2-40B4-BE49-F238E27FC236}">
                  <a16:creationId xmlns:a16="http://schemas.microsoft.com/office/drawing/2014/main" id="{6DB4EB71-C83D-557B-9D8C-6731014C2B7C}"/>
                </a:ext>
              </a:extLst>
            </p:cNvPr>
            <p:cNvSpPr/>
            <p:nvPr/>
          </p:nvSpPr>
          <p:spPr>
            <a:xfrm>
              <a:off x="5637249" y="4295600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Ellipse 62">
              <a:extLst>
                <a:ext uri="{FF2B5EF4-FFF2-40B4-BE49-F238E27FC236}">
                  <a16:creationId xmlns:a16="http://schemas.microsoft.com/office/drawing/2014/main" id="{8A09EA59-B103-40B6-27A8-56BBFB813D10}"/>
                </a:ext>
              </a:extLst>
            </p:cNvPr>
            <p:cNvSpPr/>
            <p:nvPr/>
          </p:nvSpPr>
          <p:spPr>
            <a:xfrm>
              <a:off x="6547888" y="2926982"/>
              <a:ext cx="80449" cy="8877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Ellipse 63">
              <a:extLst>
                <a:ext uri="{FF2B5EF4-FFF2-40B4-BE49-F238E27FC236}">
                  <a16:creationId xmlns:a16="http://schemas.microsoft.com/office/drawing/2014/main" id="{DA415391-EC1B-583D-C57A-736C99280D92}"/>
                </a:ext>
              </a:extLst>
            </p:cNvPr>
            <p:cNvSpPr/>
            <p:nvPr/>
          </p:nvSpPr>
          <p:spPr>
            <a:xfrm>
              <a:off x="5053644" y="2847731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Ellipse 64">
              <a:extLst>
                <a:ext uri="{FF2B5EF4-FFF2-40B4-BE49-F238E27FC236}">
                  <a16:creationId xmlns:a16="http://schemas.microsoft.com/office/drawing/2014/main" id="{1EC662B5-5162-0CFC-0D9B-8C346643779B}"/>
                </a:ext>
              </a:extLst>
            </p:cNvPr>
            <p:cNvSpPr/>
            <p:nvPr/>
          </p:nvSpPr>
          <p:spPr>
            <a:xfrm>
              <a:off x="5248135" y="3111632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" name="Ellipse 65">
              <a:extLst>
                <a:ext uri="{FF2B5EF4-FFF2-40B4-BE49-F238E27FC236}">
                  <a16:creationId xmlns:a16="http://schemas.microsoft.com/office/drawing/2014/main" id="{EA85BD9C-95A0-C315-8FA7-20C15B125737}"/>
                </a:ext>
              </a:extLst>
            </p:cNvPr>
            <p:cNvSpPr/>
            <p:nvPr/>
          </p:nvSpPr>
          <p:spPr>
            <a:xfrm>
              <a:off x="5458221" y="3610192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Ellipse 66">
              <a:extLst>
                <a:ext uri="{FF2B5EF4-FFF2-40B4-BE49-F238E27FC236}">
                  <a16:creationId xmlns:a16="http://schemas.microsoft.com/office/drawing/2014/main" id="{87AFACE5-0F75-088C-A115-26F6F2FFA574}"/>
                </a:ext>
              </a:extLst>
            </p:cNvPr>
            <p:cNvSpPr/>
            <p:nvPr/>
          </p:nvSpPr>
          <p:spPr>
            <a:xfrm>
              <a:off x="5672301" y="3861257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Ellipse 67">
              <a:extLst>
                <a:ext uri="{FF2B5EF4-FFF2-40B4-BE49-F238E27FC236}">
                  <a16:creationId xmlns:a16="http://schemas.microsoft.com/office/drawing/2014/main" id="{89695220-624F-C3B7-0A05-1CD33349A6EF}"/>
                </a:ext>
              </a:extLst>
            </p:cNvPr>
            <p:cNvSpPr/>
            <p:nvPr/>
          </p:nvSpPr>
          <p:spPr>
            <a:xfrm>
              <a:off x="5834505" y="3435653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Ellipse 68">
              <a:extLst>
                <a:ext uri="{FF2B5EF4-FFF2-40B4-BE49-F238E27FC236}">
                  <a16:creationId xmlns:a16="http://schemas.microsoft.com/office/drawing/2014/main" id="{BF78BCFB-54D0-A61E-D899-A13426CF363C}"/>
                </a:ext>
              </a:extLst>
            </p:cNvPr>
            <p:cNvSpPr/>
            <p:nvPr/>
          </p:nvSpPr>
          <p:spPr>
            <a:xfrm>
              <a:off x="5978492" y="3724736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Ellipse 69">
              <a:extLst>
                <a:ext uri="{FF2B5EF4-FFF2-40B4-BE49-F238E27FC236}">
                  <a16:creationId xmlns:a16="http://schemas.microsoft.com/office/drawing/2014/main" id="{BAFE8A10-6458-0C8F-8627-BFC519FF89DD}"/>
                </a:ext>
              </a:extLst>
            </p:cNvPr>
            <p:cNvSpPr/>
            <p:nvPr/>
          </p:nvSpPr>
          <p:spPr>
            <a:xfrm>
              <a:off x="5624107" y="2956603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Ellipse 70">
              <a:extLst>
                <a:ext uri="{FF2B5EF4-FFF2-40B4-BE49-F238E27FC236}">
                  <a16:creationId xmlns:a16="http://schemas.microsoft.com/office/drawing/2014/main" id="{9E0EC5D1-725E-CFBF-6F68-F00FAE83216B}"/>
                </a:ext>
              </a:extLst>
            </p:cNvPr>
            <p:cNvSpPr/>
            <p:nvPr/>
          </p:nvSpPr>
          <p:spPr>
            <a:xfrm>
              <a:off x="5923571" y="3074862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Ellipse 71">
              <a:extLst>
                <a:ext uri="{FF2B5EF4-FFF2-40B4-BE49-F238E27FC236}">
                  <a16:creationId xmlns:a16="http://schemas.microsoft.com/office/drawing/2014/main" id="{7F611DF9-1712-78DA-4742-E928B0D19138}"/>
                </a:ext>
              </a:extLst>
            </p:cNvPr>
            <p:cNvSpPr/>
            <p:nvPr/>
          </p:nvSpPr>
          <p:spPr>
            <a:xfrm>
              <a:off x="6423744" y="3279841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2" name="Ellipse 72">
              <a:extLst>
                <a:ext uri="{FF2B5EF4-FFF2-40B4-BE49-F238E27FC236}">
                  <a16:creationId xmlns:a16="http://schemas.microsoft.com/office/drawing/2014/main" id="{EE215C95-39F0-7112-E622-2F8613BCB948}"/>
                </a:ext>
              </a:extLst>
            </p:cNvPr>
            <p:cNvSpPr/>
            <p:nvPr/>
          </p:nvSpPr>
          <p:spPr>
            <a:xfrm>
              <a:off x="5721397" y="2429552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3" name="Ellipse 73">
              <a:extLst>
                <a:ext uri="{FF2B5EF4-FFF2-40B4-BE49-F238E27FC236}">
                  <a16:creationId xmlns:a16="http://schemas.microsoft.com/office/drawing/2014/main" id="{13D6E980-9DCA-972F-EDAF-BEDADBB5FA43}"/>
                </a:ext>
              </a:extLst>
            </p:cNvPr>
            <p:cNvSpPr/>
            <p:nvPr/>
          </p:nvSpPr>
          <p:spPr>
            <a:xfrm>
              <a:off x="6504192" y="2020759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4" name="Ellipse 74">
              <a:extLst>
                <a:ext uri="{FF2B5EF4-FFF2-40B4-BE49-F238E27FC236}">
                  <a16:creationId xmlns:a16="http://schemas.microsoft.com/office/drawing/2014/main" id="{8B84CFF8-0248-E6B7-7BFE-622C4E69640E}"/>
                </a:ext>
              </a:extLst>
            </p:cNvPr>
            <p:cNvSpPr/>
            <p:nvPr/>
          </p:nvSpPr>
          <p:spPr>
            <a:xfrm>
              <a:off x="7121353" y="2733767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5" name="Ellipse 75">
              <a:extLst>
                <a:ext uri="{FF2B5EF4-FFF2-40B4-BE49-F238E27FC236}">
                  <a16:creationId xmlns:a16="http://schemas.microsoft.com/office/drawing/2014/main" id="{8052FD7D-4ACD-74D5-5BE6-11C5D0FB6159}"/>
                </a:ext>
              </a:extLst>
            </p:cNvPr>
            <p:cNvSpPr/>
            <p:nvPr/>
          </p:nvSpPr>
          <p:spPr>
            <a:xfrm>
              <a:off x="6596988" y="2299469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" name="Ellipse 76">
              <a:extLst>
                <a:ext uri="{FF2B5EF4-FFF2-40B4-BE49-F238E27FC236}">
                  <a16:creationId xmlns:a16="http://schemas.microsoft.com/office/drawing/2014/main" id="{B2147AEC-49DE-CDC6-B5A5-4CC42A7460B3}"/>
                </a:ext>
              </a:extLst>
            </p:cNvPr>
            <p:cNvSpPr/>
            <p:nvPr/>
          </p:nvSpPr>
          <p:spPr>
            <a:xfrm>
              <a:off x="7118037" y="1851641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7" name="Ellipse 77">
              <a:extLst>
                <a:ext uri="{FF2B5EF4-FFF2-40B4-BE49-F238E27FC236}">
                  <a16:creationId xmlns:a16="http://schemas.microsoft.com/office/drawing/2014/main" id="{FD4BCDF2-91F5-C5A7-EC75-216550C964F3}"/>
                </a:ext>
              </a:extLst>
            </p:cNvPr>
            <p:cNvSpPr/>
            <p:nvPr/>
          </p:nvSpPr>
          <p:spPr>
            <a:xfrm>
              <a:off x="7304011" y="2048478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" name="Ellipse 78">
              <a:extLst>
                <a:ext uri="{FF2B5EF4-FFF2-40B4-BE49-F238E27FC236}">
                  <a16:creationId xmlns:a16="http://schemas.microsoft.com/office/drawing/2014/main" id="{6E2A4DDE-06EE-6685-6EEE-833F1625BA2C}"/>
                </a:ext>
              </a:extLst>
            </p:cNvPr>
            <p:cNvSpPr/>
            <p:nvPr/>
          </p:nvSpPr>
          <p:spPr>
            <a:xfrm>
              <a:off x="7605237" y="2326236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9" name="Ellipse 79">
              <a:extLst>
                <a:ext uri="{FF2B5EF4-FFF2-40B4-BE49-F238E27FC236}">
                  <a16:creationId xmlns:a16="http://schemas.microsoft.com/office/drawing/2014/main" id="{D6D93D11-0B04-021F-23A4-DAC92EC5AE28}"/>
                </a:ext>
              </a:extLst>
            </p:cNvPr>
            <p:cNvSpPr/>
            <p:nvPr/>
          </p:nvSpPr>
          <p:spPr>
            <a:xfrm>
              <a:off x="6909377" y="1589061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" name="Ellipse 80">
              <a:extLst>
                <a:ext uri="{FF2B5EF4-FFF2-40B4-BE49-F238E27FC236}">
                  <a16:creationId xmlns:a16="http://schemas.microsoft.com/office/drawing/2014/main" id="{44196AD4-1FAA-29C6-98B0-797DEBCF6716}"/>
                </a:ext>
              </a:extLst>
            </p:cNvPr>
            <p:cNvSpPr/>
            <p:nvPr/>
          </p:nvSpPr>
          <p:spPr>
            <a:xfrm>
              <a:off x="7685685" y="1936543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Ellipse 81">
              <a:extLst>
                <a:ext uri="{FF2B5EF4-FFF2-40B4-BE49-F238E27FC236}">
                  <a16:creationId xmlns:a16="http://schemas.microsoft.com/office/drawing/2014/main" id="{6BCBFD35-B587-84E9-821C-BB92298E4FB2}"/>
                </a:ext>
              </a:extLst>
            </p:cNvPr>
            <p:cNvSpPr/>
            <p:nvPr/>
          </p:nvSpPr>
          <p:spPr>
            <a:xfrm>
              <a:off x="7810347" y="1327366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Ellipse 82">
              <a:extLst>
                <a:ext uri="{FF2B5EF4-FFF2-40B4-BE49-F238E27FC236}">
                  <a16:creationId xmlns:a16="http://schemas.microsoft.com/office/drawing/2014/main" id="{3B9F0C92-F0B4-35E8-7040-30A84BF00442}"/>
                </a:ext>
              </a:extLst>
            </p:cNvPr>
            <p:cNvSpPr/>
            <p:nvPr/>
          </p:nvSpPr>
          <p:spPr>
            <a:xfrm>
              <a:off x="7503447" y="1248965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Ellipse 83">
              <a:extLst>
                <a:ext uri="{FF2B5EF4-FFF2-40B4-BE49-F238E27FC236}">
                  <a16:creationId xmlns:a16="http://schemas.microsoft.com/office/drawing/2014/main" id="{6DA334A9-768B-9F06-AA83-6D1965BA273A}"/>
                </a:ext>
              </a:extLst>
            </p:cNvPr>
            <p:cNvSpPr/>
            <p:nvPr/>
          </p:nvSpPr>
          <p:spPr>
            <a:xfrm>
              <a:off x="7059193" y="1182129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Ellipse 84">
              <a:extLst>
                <a:ext uri="{FF2B5EF4-FFF2-40B4-BE49-F238E27FC236}">
                  <a16:creationId xmlns:a16="http://schemas.microsoft.com/office/drawing/2014/main" id="{EF5D9126-F673-83F2-73DD-70D682104293}"/>
                </a:ext>
              </a:extLst>
            </p:cNvPr>
            <p:cNvSpPr/>
            <p:nvPr/>
          </p:nvSpPr>
          <p:spPr>
            <a:xfrm>
              <a:off x="7224854" y="865575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" name="Ellipse 85">
              <a:extLst>
                <a:ext uri="{FF2B5EF4-FFF2-40B4-BE49-F238E27FC236}">
                  <a16:creationId xmlns:a16="http://schemas.microsoft.com/office/drawing/2014/main" id="{B3692879-5A3E-AA8A-7DA0-0347DC56A4FE}"/>
                </a:ext>
              </a:extLst>
            </p:cNvPr>
            <p:cNvSpPr/>
            <p:nvPr/>
          </p:nvSpPr>
          <p:spPr>
            <a:xfrm>
              <a:off x="7678423" y="895526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05" name="Connecteur droit 86">
              <a:extLst>
                <a:ext uri="{FF2B5EF4-FFF2-40B4-BE49-F238E27FC236}">
                  <a16:creationId xmlns:a16="http://schemas.microsoft.com/office/drawing/2014/main" id="{787A72DB-4F00-4618-1BFE-B572999C0B7A}"/>
                </a:ext>
              </a:extLst>
            </p:cNvPr>
            <p:cNvCxnSpPr/>
            <p:nvPr/>
          </p:nvCxnSpPr>
          <p:spPr>
            <a:xfrm>
              <a:off x="5993926" y="1904215"/>
              <a:ext cx="550490" cy="986824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06" name="Ellipse 87">
              <a:extLst>
                <a:ext uri="{FF2B5EF4-FFF2-40B4-BE49-F238E27FC236}">
                  <a16:creationId xmlns:a16="http://schemas.microsoft.com/office/drawing/2014/main" id="{50BA8B38-457A-E885-185A-3C9AACAA0C9D}"/>
                </a:ext>
              </a:extLst>
            </p:cNvPr>
            <p:cNvSpPr/>
            <p:nvPr/>
          </p:nvSpPr>
          <p:spPr>
            <a:xfrm>
              <a:off x="6266227" y="2470766"/>
              <a:ext cx="80449" cy="8877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07" name="Connecteur droit 88">
              <a:extLst>
                <a:ext uri="{FF2B5EF4-FFF2-40B4-BE49-F238E27FC236}">
                  <a16:creationId xmlns:a16="http://schemas.microsoft.com/office/drawing/2014/main" id="{D3E404EE-C03F-2CBE-B331-BA0D659671D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04192" y="3312876"/>
              <a:ext cx="595226" cy="11353"/>
            </a:xfrm>
            <a:prstGeom prst="line">
              <a:avLst/>
            </a:prstGeom>
            <a:ln w="25400">
              <a:solidFill>
                <a:srgbClr val="636EFA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8" name="Connecteur droit 89">
              <a:extLst>
                <a:ext uri="{FF2B5EF4-FFF2-40B4-BE49-F238E27FC236}">
                  <a16:creationId xmlns:a16="http://schemas.microsoft.com/office/drawing/2014/main" id="{DA20CD4A-FC40-7AC6-FEB5-31042F7FE7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04556" y="3524430"/>
              <a:ext cx="168696" cy="755295"/>
            </a:xfrm>
            <a:prstGeom prst="line">
              <a:avLst/>
            </a:prstGeom>
            <a:ln w="25400">
              <a:solidFill>
                <a:srgbClr val="AB63FA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9" name="Connecteur droit 90">
              <a:extLst>
                <a:ext uri="{FF2B5EF4-FFF2-40B4-BE49-F238E27FC236}">
                  <a16:creationId xmlns:a16="http://schemas.microsoft.com/office/drawing/2014/main" id="{55390337-61C2-CDE2-E250-7761C7F1275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10357" y="1993407"/>
              <a:ext cx="454167" cy="53922"/>
            </a:xfrm>
            <a:prstGeom prst="line">
              <a:avLst/>
            </a:prstGeom>
            <a:ln w="25400">
              <a:solidFill>
                <a:srgbClr val="EF553B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6" name="&quot;Not Allowed&quot; Symbol 5">
            <a:extLst>
              <a:ext uri="{FF2B5EF4-FFF2-40B4-BE49-F238E27FC236}">
                <a16:creationId xmlns:a16="http://schemas.microsoft.com/office/drawing/2014/main" id="{9207F3B0-3787-20DB-933A-9DDC350F7F4F}"/>
              </a:ext>
            </a:extLst>
          </p:cNvPr>
          <p:cNvSpPr>
            <a:spLocks noChangeAspect="1"/>
          </p:cNvSpPr>
          <p:nvPr/>
        </p:nvSpPr>
        <p:spPr>
          <a:xfrm>
            <a:off x="6432763" y="2984055"/>
            <a:ext cx="292715" cy="293147"/>
          </a:xfrm>
          <a:prstGeom prst="noSmoking">
            <a:avLst>
              <a:gd name="adj" fmla="val 884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02F832C-0C7C-FD50-7FB4-D14D2E90EC86}"/>
              </a:ext>
            </a:extLst>
          </p:cNvPr>
          <p:cNvGrpSpPr/>
          <p:nvPr/>
        </p:nvGrpSpPr>
        <p:grpSpPr>
          <a:xfrm>
            <a:off x="87786" y="2611874"/>
            <a:ext cx="6095033" cy="2002380"/>
            <a:chOff x="199452" y="2557229"/>
            <a:chExt cx="5772813" cy="185347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8F43A60-2A76-F86A-A7DE-E9B4D32BA7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2616"/>
            <a:stretch/>
          </p:blipFill>
          <p:spPr>
            <a:xfrm>
              <a:off x="199452" y="2595100"/>
              <a:ext cx="5584418" cy="1815601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91B5066-9DD5-3704-E5CA-4A836E4056DD}"/>
                </a:ext>
              </a:extLst>
            </p:cNvPr>
            <p:cNvSpPr/>
            <p:nvPr/>
          </p:nvSpPr>
          <p:spPr>
            <a:xfrm>
              <a:off x="5700795" y="2887188"/>
              <a:ext cx="271470" cy="6460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100">
                <a:solidFill>
                  <a:schemeClr val="bg1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8EFF07A-A131-5C5F-31B3-16BE2CB042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76246" y="2557229"/>
              <a:ext cx="1565997" cy="4095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086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55561-8CBC-7F43-87CA-80644578B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rial"/>
                <a:ea typeface="+mj-lt"/>
                <a:cs typeface="+mj-lt"/>
              </a:rPr>
              <a:t>Conclusion on </a:t>
            </a:r>
            <a:r>
              <a:rPr lang="fr-FR" err="1">
                <a:latin typeface="Arial"/>
                <a:ea typeface="+mj-lt"/>
                <a:cs typeface="+mj-lt"/>
              </a:rPr>
              <a:t>PowSyBl-Metrix</a:t>
            </a:r>
            <a:endParaRPr lang="fr-FR" err="1"/>
          </a:p>
        </p:txBody>
      </p:sp>
      <p:sp>
        <p:nvSpPr>
          <p:cNvPr id="20" name="Espace réservé du contenu 4">
            <a:extLst>
              <a:ext uri="{FF2B5EF4-FFF2-40B4-BE49-F238E27FC236}">
                <a16:creationId xmlns:a16="http://schemas.microsoft.com/office/drawing/2014/main" id="{5844E056-0553-DCF2-F3F3-4621468FE664}"/>
              </a:ext>
            </a:extLst>
          </p:cNvPr>
          <p:cNvSpPr txBox="1">
            <a:spLocks/>
          </p:cNvSpPr>
          <p:nvPr/>
        </p:nvSpPr>
        <p:spPr>
          <a:xfrm>
            <a:off x="160028" y="1337670"/>
            <a:ext cx="8823942" cy="3033440"/>
          </a:xfrm>
          <a:prstGeom prst="rect">
            <a:avLst/>
          </a:prstGeom>
        </p:spPr>
        <p:txBody>
          <a:bodyPr lIns="91440" tIns="45720" rIns="91440" bIns="45720" anchor="t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965" indent="-354965"/>
            <a:r>
              <a:rPr lang="en-CA" sz="1400" err="1"/>
              <a:t>PowSyBl</a:t>
            </a:r>
            <a:r>
              <a:rPr lang="en-CA" sz="1400"/>
              <a:t> Metrix is a SC-DCOPF</a:t>
            </a:r>
            <a:endParaRPr lang="en-CA" sz="1200"/>
          </a:p>
          <a:p>
            <a:pPr marL="685165" lvl="1" indent="-227965"/>
            <a:r>
              <a:rPr lang="en-CA" sz="1200">
                <a:cs typeface="Calibri"/>
              </a:rPr>
              <a:t>Handling both </a:t>
            </a:r>
            <a:r>
              <a:rPr lang="en-CA" sz="1200" b="1">
                <a:cs typeface="Calibri"/>
              </a:rPr>
              <a:t>preventive </a:t>
            </a:r>
            <a:r>
              <a:rPr lang="en-CA" sz="1200">
                <a:cs typeface="Calibri"/>
              </a:rPr>
              <a:t>and </a:t>
            </a:r>
            <a:r>
              <a:rPr lang="en-CA" sz="1200" b="1">
                <a:cs typeface="Calibri"/>
              </a:rPr>
              <a:t>curative </a:t>
            </a:r>
            <a:r>
              <a:rPr lang="en-CA" sz="1200">
                <a:cs typeface="Calibri"/>
              </a:rPr>
              <a:t>remedial actions</a:t>
            </a:r>
          </a:p>
          <a:p>
            <a:pPr marL="685165" lvl="1" indent="-227965"/>
            <a:r>
              <a:rPr lang="en-CA" sz="1200">
                <a:cs typeface="Calibri"/>
              </a:rPr>
              <a:t>Including </a:t>
            </a:r>
            <a:r>
              <a:rPr lang="en-CA" sz="1200" b="1" err="1">
                <a:cs typeface="Calibri"/>
              </a:rPr>
              <a:t>redispatching</a:t>
            </a:r>
            <a:r>
              <a:rPr lang="en-CA" sz="1200">
                <a:cs typeface="Calibri"/>
              </a:rPr>
              <a:t>, </a:t>
            </a:r>
            <a:r>
              <a:rPr lang="en-CA" sz="1200" b="1">
                <a:cs typeface="Calibri"/>
              </a:rPr>
              <a:t>HVDC </a:t>
            </a:r>
            <a:r>
              <a:rPr lang="en-CA" sz="1200">
                <a:cs typeface="Calibri"/>
              </a:rPr>
              <a:t>set point adjustment and </a:t>
            </a:r>
            <a:r>
              <a:rPr lang="en-CA" sz="1200" b="1">
                <a:cs typeface="Calibri"/>
              </a:rPr>
              <a:t>topological </a:t>
            </a:r>
            <a:r>
              <a:rPr lang="en-CA" sz="1200">
                <a:cs typeface="Calibri"/>
              </a:rPr>
              <a:t>actions</a:t>
            </a:r>
          </a:p>
          <a:p>
            <a:pPr marL="685165" lvl="1" indent="-227965"/>
            <a:r>
              <a:rPr lang="en-CA" sz="1200">
                <a:cs typeface="Calibri"/>
              </a:rPr>
              <a:t>Build for outstanding performance on sequential simulations (on independent timesteps)</a:t>
            </a:r>
          </a:p>
          <a:p>
            <a:pPr marL="685165" lvl="1" indent="-227965"/>
            <a:endParaRPr lang="en-CA" sz="1200">
              <a:cs typeface="Calibri"/>
            </a:endParaRPr>
          </a:p>
          <a:p>
            <a:pPr marL="354965" indent="-354965"/>
            <a:r>
              <a:rPr lang="en-CA" sz="1400">
                <a:cs typeface="Calibri"/>
              </a:rPr>
              <a:t>Illustration of preventive </a:t>
            </a:r>
            <a:r>
              <a:rPr lang="en-CA" sz="1400" err="1">
                <a:cs typeface="Calibri"/>
              </a:rPr>
              <a:t>redispatching</a:t>
            </a:r>
            <a:r>
              <a:rPr lang="en-CA" sz="1400">
                <a:cs typeface="Calibri"/>
              </a:rPr>
              <a:t> on the RTS-GMLC model</a:t>
            </a:r>
          </a:p>
          <a:p>
            <a:pPr marL="685165" lvl="1" indent="-227965"/>
            <a:r>
              <a:rPr lang="en-CA" sz="1200">
                <a:latin typeface="Arial"/>
                <a:cs typeface="Arial"/>
              </a:rPr>
              <a:t>Maximum threat a line is subject to.</a:t>
            </a:r>
          </a:p>
          <a:p>
            <a:pPr marL="685165" lvl="1" indent="-227965"/>
            <a:r>
              <a:rPr lang="en-CA" sz="1200">
                <a:latin typeface="Arial"/>
                <a:cs typeface="Calibri" panose="020F0502020204030204"/>
              </a:rPr>
              <a:t>Cost of redispatch</a:t>
            </a:r>
          </a:p>
          <a:p>
            <a:pPr marL="685165" lvl="1" indent="-227965"/>
            <a:r>
              <a:rPr lang="en-CA" sz="1200">
                <a:latin typeface="Arial"/>
                <a:cs typeface="Calibri" panose="020F0502020204030204"/>
              </a:rPr>
              <a:t>Value of a line by comparison of </a:t>
            </a:r>
            <a:r>
              <a:rPr lang="en-CA" sz="1200" err="1">
                <a:latin typeface="Arial"/>
                <a:cs typeface="Calibri" panose="020F0502020204030204"/>
              </a:rPr>
              <a:t>redispatching</a:t>
            </a:r>
            <a:r>
              <a:rPr lang="en-CA" sz="1200">
                <a:latin typeface="Arial"/>
                <a:cs typeface="Calibri" panose="020F0502020204030204"/>
              </a:rPr>
              <a:t> cost w/ and w/o the line</a:t>
            </a:r>
          </a:p>
          <a:p>
            <a:pPr marL="685165" lvl="1" indent="-227965"/>
            <a:endParaRPr lang="en-CA" sz="1200">
              <a:cs typeface="Calibri" panose="020F0502020204030204"/>
            </a:endParaRPr>
          </a:p>
          <a:p>
            <a:pPr marL="354965" indent="-354965"/>
            <a:r>
              <a:rPr lang="en-CA" sz="1400">
                <a:cs typeface="Calibri" panose="020F0502020204030204"/>
              </a:rPr>
              <a:t>More info online:</a:t>
            </a:r>
          </a:p>
          <a:p>
            <a:pPr marL="685165" lvl="1" indent="-227965"/>
            <a:r>
              <a:rPr lang="en-CA" sz="1200">
                <a:cs typeface="Calibri" panose="020F0502020204030204"/>
              </a:rPr>
              <a:t>Installation guide</a:t>
            </a:r>
          </a:p>
          <a:p>
            <a:pPr marL="685165" lvl="1" indent="-227965"/>
            <a:r>
              <a:rPr lang="en-CA" sz="1200">
                <a:latin typeface="Arial"/>
                <a:cs typeface="Calibri" panose="020F0502020204030204"/>
              </a:rPr>
              <a:t>A tutorial based on a 6-node grid illustrates all features: </a:t>
            </a:r>
            <a:endParaRPr lang="en-CA" sz="1200">
              <a:cs typeface="Calibri" panose="020F0502020204030204"/>
            </a:endParaRPr>
          </a:p>
          <a:p>
            <a:pPr marL="457200" lvl="1" indent="0">
              <a:buNone/>
            </a:pPr>
            <a:r>
              <a:rPr lang="en-CA" sz="1200">
                <a:cs typeface="Calibri" panose="020F0502020204030204"/>
                <a:hlinkClick r:id="rId3"/>
              </a:rPr>
              <a:t>https://github.com/powsybl/powsybl-tutorials/tree/metrix/metrix/src/main</a:t>
            </a:r>
            <a:endParaRPr lang="en-CA" sz="1200">
              <a:cs typeface="Calibri" panose="020F0502020204030204"/>
            </a:endParaRPr>
          </a:p>
          <a:p>
            <a:pPr marL="457200" lvl="1" indent="0">
              <a:buNone/>
            </a:pPr>
            <a:endParaRPr lang="en-CA" sz="12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0959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D3D99E-F552-5747-A782-11C881841C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171" y="1289616"/>
            <a:ext cx="3952146" cy="1348326"/>
          </a:xfrm>
        </p:spPr>
        <p:txBody>
          <a:bodyPr/>
          <a:lstStyle/>
          <a:p>
            <a:r>
              <a:rPr lang="en-US" err="1">
                <a:latin typeface="Arial"/>
                <a:cs typeface="Arial"/>
              </a:rPr>
              <a:t>PowerSimulations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59FE44-21F7-8F08-870B-23956D5A5568}"/>
              </a:ext>
            </a:extLst>
          </p:cNvPr>
          <p:cNvSpPr txBox="1"/>
          <p:nvPr/>
        </p:nvSpPr>
        <p:spPr>
          <a:xfrm>
            <a:off x="553453" y="2899611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FFFF"/>
                </a:solidFill>
                <a:cs typeface="Segoe UI"/>
              </a:rPr>
              <a:t>Clayton Barrows</a:t>
            </a:r>
            <a:endParaRPr lang="en-US"/>
          </a:p>
          <a:p>
            <a:r>
              <a:rPr lang="en-US">
                <a:solidFill>
                  <a:srgbClr val="FFFFFF"/>
                </a:solidFill>
                <a:cs typeface="Segoe UI"/>
              </a:rPr>
              <a:t>Senior Engineer, NREL</a:t>
            </a:r>
            <a:endParaRPr lang="en-US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8474343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62FC0C-3C3C-3549-BF5A-463DF1FE33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1" y="1371601"/>
            <a:ext cx="5040564" cy="3375025"/>
          </a:xfrm>
        </p:spPr>
        <p:txBody>
          <a:bodyPr>
            <a:normAutofit fontScale="70000" lnSpcReduction="20000"/>
          </a:bodyPr>
          <a:lstStyle/>
          <a:p>
            <a:r>
              <a:rPr lang="en-US"/>
              <a:t>Data:</a:t>
            </a:r>
          </a:p>
          <a:p>
            <a:pPr lvl="1"/>
            <a:r>
              <a:rPr lang="en-US"/>
              <a:t>Transmission systems</a:t>
            </a:r>
          </a:p>
          <a:p>
            <a:pPr lvl="1"/>
            <a:r>
              <a:rPr lang="en-US"/>
              <a:t>Quasi-static, technical and economic system operational data</a:t>
            </a:r>
          </a:p>
          <a:p>
            <a:pPr lvl="1"/>
            <a:r>
              <a:rPr lang="en-US"/>
              <a:t>Dynamic parameters</a:t>
            </a:r>
          </a:p>
          <a:p>
            <a:pPr lvl="1"/>
            <a:r>
              <a:rPr lang="en-US"/>
              <a:t>Time series</a:t>
            </a:r>
          </a:p>
          <a:p>
            <a:pPr lvl="1"/>
            <a:r>
              <a:rPr lang="en-US"/>
              <a:t>Parsing from standard file formats (.m, .csv, .raw, </a:t>
            </a:r>
            <a:r>
              <a:rPr lang="en-US" err="1"/>
              <a:t>dyr</a:t>
            </a:r>
            <a:r>
              <a:rPr lang="en-US"/>
              <a:t>)</a:t>
            </a:r>
          </a:p>
          <a:p>
            <a:pPr lvl="1"/>
            <a:r>
              <a:rPr lang="en-US"/>
              <a:t>De/serialization (compressed storage)</a:t>
            </a:r>
          </a:p>
          <a:p>
            <a:pPr lvl="1"/>
            <a:r>
              <a:rPr lang="en-US"/>
              <a:t>Consistency checks</a:t>
            </a:r>
          </a:p>
          <a:p>
            <a:r>
              <a:rPr lang="en-US"/>
              <a:t>Calculations</a:t>
            </a:r>
          </a:p>
          <a:p>
            <a:pPr lvl="1"/>
            <a:r>
              <a:rPr lang="en-US"/>
              <a:t>Network matrices (</a:t>
            </a:r>
            <a:r>
              <a:rPr lang="en-US" err="1"/>
              <a:t>YBus</a:t>
            </a:r>
            <a:r>
              <a:rPr lang="en-US"/>
              <a:t>, Adj, PTDF, LODF)</a:t>
            </a:r>
          </a:p>
          <a:p>
            <a:pPr lvl="1"/>
            <a:r>
              <a:rPr lang="en-US"/>
              <a:t>Power flow</a:t>
            </a:r>
          </a:p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FFEBE3C-5E51-7F47-ADF3-23337D434401}"/>
              </a:ext>
            </a:extLst>
          </p:cNvPr>
          <p:cNvGrpSpPr/>
          <p:nvPr/>
        </p:nvGrpSpPr>
        <p:grpSpPr>
          <a:xfrm>
            <a:off x="5495440" y="-257175"/>
            <a:ext cx="3648560" cy="5657850"/>
            <a:chOff x="6858000" y="-342900"/>
            <a:chExt cx="4864747" cy="75438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4F42450-F797-0E47-AC37-93106A172E0B}"/>
                </a:ext>
              </a:extLst>
            </p:cNvPr>
            <p:cNvSpPr/>
            <p:nvPr/>
          </p:nvSpPr>
          <p:spPr>
            <a:xfrm>
              <a:off x="6858000" y="-342900"/>
              <a:ext cx="4864747" cy="7543800"/>
            </a:xfrm>
            <a:prstGeom prst="rect">
              <a:avLst/>
            </a:prstGeom>
            <a:solidFill>
              <a:srgbClr val="1C1E1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B012381-023A-D24E-B848-7B2D279EE9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23608"/>
            <a:stretch/>
          </p:blipFill>
          <p:spPr>
            <a:xfrm>
              <a:off x="6970954" y="8708"/>
              <a:ext cx="2375176" cy="6858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5E7208C-B181-0349-BB5D-87597CB975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6052"/>
            <a:stretch/>
          </p:blipFill>
          <p:spPr>
            <a:xfrm>
              <a:off x="9345307" y="8708"/>
              <a:ext cx="2377440" cy="2151922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BFC3A6A-322D-434E-B125-D1E15F8E0E51}"/>
                </a:ext>
              </a:extLst>
            </p:cNvPr>
            <p:cNvCxnSpPr>
              <a:cxnSpLocks/>
            </p:cNvCxnSpPr>
            <p:nvPr/>
          </p:nvCxnSpPr>
          <p:spPr>
            <a:xfrm>
              <a:off x="7562877" y="78727"/>
              <a:ext cx="1912660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 descr="A picture containing text, businesscard, clipart, envelope&#10;&#10;Description automatically generated">
            <a:extLst>
              <a:ext uri="{FF2B5EF4-FFF2-40B4-BE49-F238E27FC236}">
                <a16:creationId xmlns:a16="http://schemas.microsoft.com/office/drawing/2014/main" id="{300053BB-E9C1-398C-DE76-ECB076919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24" y="0"/>
            <a:ext cx="675555" cy="172266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EEECA34-CCDA-E676-6C2B-C44FA1393106}"/>
              </a:ext>
            </a:extLst>
          </p:cNvPr>
          <p:cNvSpPr txBox="1"/>
          <p:nvPr/>
        </p:nvSpPr>
        <p:spPr>
          <a:xfrm>
            <a:off x="915279" y="551892"/>
            <a:ext cx="364855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err="1">
                <a:latin typeface="+mj-lt"/>
              </a:rPr>
              <a:t>PowerSystems.jl</a:t>
            </a:r>
            <a:endParaRPr lang="en-US" sz="3200" b="1">
              <a:latin typeface="+mj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47427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1045B59B-615E-4718-A150-42DE5D03E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6CF29CD-38B8-4924-BA11-6D6051748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961388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2E5E1B-9C4B-5B44-8566-4A125C29E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258" y="274320"/>
            <a:ext cx="8074058" cy="905452"/>
          </a:xfrm>
        </p:spPr>
        <p:txBody>
          <a:bodyPr vert="horz" lIns="68580" tIns="34290" rIns="68580" bIns="34290" rtlCol="0" anchor="b">
            <a:normAutofit/>
          </a:bodyPr>
          <a:lstStyle/>
          <a:p>
            <a:pPr defTabSz="685800">
              <a:lnSpc>
                <a:spcPct val="90000"/>
              </a:lnSpc>
            </a:pPr>
            <a:r>
              <a:rPr lang="en-US" sz="4500">
                <a:solidFill>
                  <a:srgbClr val="FFFFFF"/>
                </a:solidFill>
              </a:rPr>
              <a:t>PyPSA2PowerSystems.jl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17CBC6-3C16-1F4F-BBA3-A38C340738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32235" y="1165860"/>
            <a:ext cx="7070105" cy="539342"/>
          </a:xfrm>
        </p:spPr>
        <p:txBody>
          <a:bodyPr vert="horz" lIns="68580" tIns="34290" rIns="68580" bIns="34290" rtlCol="0">
            <a:normAutofit/>
          </a:bodyPr>
          <a:lstStyle/>
          <a:p>
            <a:pPr marL="0" indent="0" algn="ctr" defTabSz="685800">
              <a:lnSpc>
                <a:spcPct val="90000"/>
              </a:lnSpc>
              <a:spcBef>
                <a:spcPts val="750"/>
              </a:spcBef>
              <a:buNone/>
            </a:pPr>
            <a:r>
              <a:rPr lang="en-US" sz="1800">
                <a:solidFill>
                  <a:srgbClr val="E7E6E6"/>
                </a:solidFill>
              </a:rPr>
              <a:t>Creates a System from a PyPSA netCDF input or output file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0AA1BC3-F093-ED42-83F2-BCE3B3D2B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18905" y="2207885"/>
            <a:ext cx="4913967" cy="245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2395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F4E15E-EE79-B944-B97B-EB79114092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 fontScale="55000" lnSpcReduction="20000"/>
          </a:bodyPr>
          <a:lstStyle/>
          <a:p>
            <a:pPr marL="342265" indent="-342265"/>
            <a:r>
              <a:rPr lang="en-US"/>
              <a:t>Formulations:</a:t>
            </a:r>
          </a:p>
          <a:p>
            <a:pPr marL="742315" lvl="1" indent="-285115"/>
            <a:r>
              <a:rPr lang="en-US"/>
              <a:t>Devices: 55 formulations</a:t>
            </a:r>
            <a:endParaRPr lang="en-US">
              <a:cs typeface="Calibri"/>
            </a:endParaRPr>
          </a:p>
          <a:p>
            <a:pPr marL="742315" lvl="1" indent="-285115"/>
            <a:r>
              <a:rPr lang="en-US"/>
              <a:t>Networks: 52 formulations (through integration with </a:t>
            </a:r>
            <a:r>
              <a:rPr lang="en-US" err="1"/>
              <a:t>PowerModels.jl</a:t>
            </a:r>
            <a:r>
              <a:rPr lang="en-US"/>
              <a:t>)</a:t>
            </a:r>
            <a:endParaRPr lang="en-US">
              <a:cs typeface="Calibri"/>
            </a:endParaRPr>
          </a:p>
          <a:p>
            <a:pPr marL="742315" lvl="1" indent="-285115"/>
            <a:r>
              <a:rPr lang="en-US"/>
              <a:t>Services (reserves): 8 formulations</a:t>
            </a:r>
            <a:endParaRPr lang="en-US">
              <a:cs typeface="Calibri"/>
            </a:endParaRPr>
          </a:p>
          <a:p>
            <a:pPr marL="342265" indent="-342265"/>
            <a:r>
              <a:rPr lang="en-US"/>
              <a:t>Models: </a:t>
            </a:r>
          </a:p>
          <a:p>
            <a:r>
              <a:rPr lang="en-US"/>
              <a:t>Decision Model: UC, ED… usually multi-period forecast data</a:t>
            </a:r>
            <a:endParaRPr lang="en-US">
              <a:cs typeface="Calibri"/>
            </a:endParaRPr>
          </a:p>
          <a:p>
            <a:pPr marL="742315" lvl="1" indent="-285115"/>
            <a:r>
              <a:rPr lang="en-US"/>
              <a:t>Emulation Model: single period realization data</a:t>
            </a:r>
            <a:endParaRPr lang="en-US">
              <a:cs typeface="Calibri"/>
            </a:endParaRPr>
          </a:p>
          <a:p>
            <a:pPr marL="342265" indent="-342265"/>
            <a:r>
              <a:rPr lang="en-US"/>
              <a:t>Simulations:</a:t>
            </a:r>
            <a:endParaRPr lang="en-US">
              <a:cs typeface="Calibri"/>
            </a:endParaRPr>
          </a:p>
          <a:p>
            <a:pPr marL="742315" lvl="1" indent="-285115"/>
            <a:r>
              <a:rPr lang="en-US"/>
              <a:t>Multiple executions: 365x UC</a:t>
            </a:r>
            <a:endParaRPr lang="en-US">
              <a:cs typeface="Calibri"/>
            </a:endParaRPr>
          </a:p>
          <a:p>
            <a:pPr marL="742315" lvl="1" indent="-285115"/>
            <a:r>
              <a:rPr lang="en-US"/>
              <a:t>Multiple models: </a:t>
            </a:r>
            <a:endParaRPr lang="en-US">
              <a:cs typeface="Calibri"/>
            </a:endParaRPr>
          </a:p>
          <a:p>
            <a:pPr marL="1142365" lvl="2" indent="-227965"/>
            <a:r>
              <a:rPr lang="en-US"/>
              <a:t>365x (UC – 24x ED) = 365 + 8,760 = 9,125</a:t>
            </a:r>
            <a:endParaRPr lang="en-US">
              <a:cs typeface="Calibri"/>
            </a:endParaRPr>
          </a:p>
          <a:p>
            <a:pPr marL="1142365" lvl="2" indent="-227965"/>
            <a:r>
              <a:rPr lang="en-US"/>
              <a:t>365x (DA – 24x (HA – 12x (RT – 75x AGC))) =  365 + 8,760 + 105,120 + 7,884,000 = 7,998,245</a:t>
            </a:r>
            <a:endParaRPr lang="en-US">
              <a:cs typeface="Calibri"/>
            </a:endParaRPr>
          </a:p>
          <a:p>
            <a:pPr marL="1142365" lvl="2" indent="-227965"/>
            <a:r>
              <a:rPr lang="en-US"/>
              <a:t>LT – DA, DA – RT – Emulation…</a:t>
            </a:r>
            <a:endParaRPr lang="en-US">
              <a:cs typeface="Calibri"/>
            </a:endParaRPr>
          </a:p>
          <a:p>
            <a:pPr marL="742315" lvl="1" indent="-285115"/>
            <a:r>
              <a:rPr lang="en-US"/>
              <a:t>Co-simulation</a:t>
            </a:r>
            <a:endParaRPr lang="en-US">
              <a:cs typeface="Calibri"/>
            </a:endParaRPr>
          </a:p>
          <a:p>
            <a:pPr marL="1142365" lvl="2" indent="-227965"/>
            <a:r>
              <a:rPr lang="en-US" err="1"/>
              <a:t>Helics</a:t>
            </a:r>
            <a:endParaRPr lang="en-US">
              <a:cs typeface="Calibri"/>
            </a:endParaRPr>
          </a:p>
          <a:p>
            <a:pPr marL="1142365" lvl="2" indent="-227965"/>
            <a:r>
              <a:rPr lang="en-US"/>
              <a:t>Custom</a:t>
            </a:r>
            <a:endParaRPr lang="en-US"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320E57-2E5C-494B-99F7-EA665FE93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232" y="3952510"/>
            <a:ext cx="5352769" cy="1190990"/>
          </a:xfrm>
          <a:prstGeom prst="rect">
            <a:avLst/>
          </a:prstGeom>
        </p:spPr>
      </p:pic>
      <p:pic>
        <p:nvPicPr>
          <p:cNvPr id="8" name="Picture 7" descr="A picture containing text, businesscard, clipart, envelope&#10;&#10;Description automatically generated">
            <a:extLst>
              <a:ext uri="{FF2B5EF4-FFF2-40B4-BE49-F238E27FC236}">
                <a16:creationId xmlns:a16="http://schemas.microsoft.com/office/drawing/2014/main" id="{8C0E007F-D529-2EC6-70CF-02A6E86A8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912" y="242888"/>
            <a:ext cx="1304205" cy="33276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2F662D-4E1C-DAEC-52B9-CE496DB149D8}"/>
              </a:ext>
            </a:extLst>
          </p:cNvPr>
          <p:cNvSpPr txBox="1"/>
          <p:nvPr/>
        </p:nvSpPr>
        <p:spPr>
          <a:xfrm>
            <a:off x="915279" y="551892"/>
            <a:ext cx="364855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err="1">
                <a:latin typeface="+mj-lt"/>
              </a:rPr>
              <a:t>PowerSimulations.jl</a:t>
            </a:r>
            <a:endParaRPr lang="en-US" sz="3200" b="1">
              <a:latin typeface="+mj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4722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AC594-D290-7144-B908-ABC2966CE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Global Power System Transformation Consortium</a:t>
            </a:r>
            <a:br>
              <a:rPr lang="en-US"/>
            </a:br>
            <a:r>
              <a:rPr lang="en-US"/>
              <a:t>advances action in 5 key areas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AFAE89E-6505-E74B-B02A-0B5D94CCC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81" y="1038435"/>
            <a:ext cx="8255837" cy="285510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F37E326-A3E1-0141-9560-8428414F6456}"/>
              </a:ext>
            </a:extLst>
          </p:cNvPr>
          <p:cNvSpPr txBox="1"/>
          <p:nvPr/>
        </p:nvSpPr>
        <p:spPr>
          <a:xfrm>
            <a:off x="482124" y="3927638"/>
            <a:ext cx="4833795" cy="230832"/>
          </a:xfrm>
          <a:prstGeom prst="rect">
            <a:avLst/>
          </a:prstGeom>
          <a:solidFill>
            <a:schemeClr val="tx1"/>
          </a:solidFill>
        </p:spPr>
        <p:txBody>
          <a:bodyPr wrap="square" rIns="0" rtlCol="0" anchor="t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CORE TEAM </a:t>
            </a:r>
            <a:r>
              <a:rPr kumimoji="0" lang="en-US" sz="8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All Core Team members contribute to all activity pillars </a:t>
            </a:r>
          </a:p>
        </p:txBody>
      </p:sp>
      <p:pic>
        <p:nvPicPr>
          <p:cNvPr id="48" name="Picture 47" descr="IEEE - The world's largest technical professional organization ...">
            <a:extLst>
              <a:ext uri="{FF2B5EF4-FFF2-40B4-BE49-F238E27FC236}">
                <a16:creationId xmlns:a16="http://schemas.microsoft.com/office/drawing/2014/main" id="{08109E15-56D4-8343-B02E-83C698123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717" y="1554870"/>
            <a:ext cx="567200" cy="31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90F419D4-121F-FC46-94C3-41C40D777F84}"/>
              </a:ext>
            </a:extLst>
          </p:cNvPr>
          <p:cNvSpPr txBox="1"/>
          <p:nvPr/>
        </p:nvSpPr>
        <p:spPr>
          <a:xfrm>
            <a:off x="482124" y="4294077"/>
            <a:ext cx="4833795" cy="353943"/>
          </a:xfrm>
          <a:prstGeom prst="rect">
            <a:avLst/>
          </a:prstGeom>
          <a:solidFill>
            <a:schemeClr val="tx1"/>
          </a:solidFill>
        </p:spPr>
        <p:txBody>
          <a:bodyPr wrap="square" rIns="0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REGIONAL LEADS </a:t>
            </a:r>
            <a:r>
              <a:rPr kumimoji="0" lang="en-US" sz="85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Coordinate regional peer learning networks and country-level TA delivery 			  efforts for Africa, Asia, and Latin America and the Caribbean</a:t>
            </a:r>
            <a:endParaRPr kumimoji="0" lang="en-US" sz="85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0C12EC3F-149A-7A49-A0DC-2DC1636D42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707" y="4356379"/>
            <a:ext cx="303321" cy="30191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B7E6DB5-477D-764F-9C32-479F3DAEEB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323" y="4276545"/>
            <a:ext cx="537275" cy="45059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14C06A50-D782-7447-A239-E4AE2FFF9E33}"/>
              </a:ext>
            </a:extLst>
          </p:cNvPr>
          <p:cNvSpPr txBox="1"/>
          <p:nvPr/>
        </p:nvSpPr>
        <p:spPr>
          <a:xfrm>
            <a:off x="482123" y="4819814"/>
            <a:ext cx="4834972" cy="230832"/>
          </a:xfrm>
          <a:prstGeom prst="rect">
            <a:avLst/>
          </a:prstGeom>
          <a:solidFill>
            <a:schemeClr val="tx1"/>
          </a:solidFill>
        </p:spPr>
        <p:txBody>
          <a:bodyPr wrap="square" rIns="0" rtlCol="0" anchor="t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INTERIM SECRETARIAT </a:t>
            </a:r>
            <a:r>
              <a:rPr kumimoji="0" lang="en-US" sz="8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Work program coordination, partnerships and support, outreach, etc.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7F71D21-6B62-3446-9A10-7FE7B9420D0F}"/>
              </a:ext>
            </a:extLst>
          </p:cNvPr>
          <p:cNvCxnSpPr/>
          <p:nvPr/>
        </p:nvCxnSpPr>
        <p:spPr>
          <a:xfrm>
            <a:off x="464949" y="4768220"/>
            <a:ext cx="8421784" cy="0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FE3BF815-DE61-C74C-8514-AD1D849C1227}"/>
              </a:ext>
            </a:extLst>
          </p:cNvPr>
          <p:cNvCxnSpPr/>
          <p:nvPr/>
        </p:nvCxnSpPr>
        <p:spPr>
          <a:xfrm>
            <a:off x="478970" y="4243190"/>
            <a:ext cx="8421784" cy="0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57">
            <a:extLst>
              <a:ext uri="{FF2B5EF4-FFF2-40B4-BE49-F238E27FC236}">
                <a16:creationId xmlns:a16="http://schemas.microsoft.com/office/drawing/2014/main" id="{E17AC0C4-18FE-C14F-BF90-696DC5AF70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36" y="1366733"/>
            <a:ext cx="735392" cy="73539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02469039-E0F3-E24D-9BE6-92FB9EB882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1728" y="4848464"/>
            <a:ext cx="713565" cy="237854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005A82DF-6E5E-FB43-A754-D63A5AD34824}"/>
              </a:ext>
            </a:extLst>
          </p:cNvPr>
          <p:cNvGrpSpPr/>
          <p:nvPr/>
        </p:nvGrpSpPr>
        <p:grpSpPr>
          <a:xfrm>
            <a:off x="5315919" y="3954289"/>
            <a:ext cx="3542383" cy="205613"/>
            <a:chOff x="6186805" y="3972776"/>
            <a:chExt cx="2802716" cy="162680"/>
          </a:xfrm>
        </p:grpSpPr>
        <p:pic>
          <p:nvPicPr>
            <p:cNvPr id="34" name="Picture 2" descr="Technical University of Denmark (DTU) | University Info | 39 ...">
              <a:extLst>
                <a:ext uri="{FF2B5EF4-FFF2-40B4-BE49-F238E27FC236}">
                  <a16:creationId xmlns:a16="http://schemas.microsoft.com/office/drawing/2014/main" id="{56AEFA82-4165-4A4E-B458-D066715952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7068" y="4004174"/>
              <a:ext cx="78428" cy="114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FEAEDA8-A529-824F-9458-8023E9758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9058" y="4021032"/>
              <a:ext cx="140463" cy="114424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FA606F6-9B58-EC43-9D47-2979BF342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6805" y="3996484"/>
              <a:ext cx="176333" cy="136829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0BFCB15-DA25-4F43-AF67-468F31F6D544}"/>
                </a:ext>
              </a:extLst>
            </p:cNvPr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7170994" y="3972776"/>
              <a:ext cx="109287" cy="152175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D64713C1-E14B-3741-9C1D-2B382B7D4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4065" y="4029574"/>
              <a:ext cx="88644" cy="8831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D309CA5-F8C5-E343-84F3-4A1398CFA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9120" y="4031355"/>
              <a:ext cx="269762" cy="86536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73F9F92F-2E7C-424B-A714-B3130796353E}"/>
                </a:ext>
              </a:extLst>
            </p:cNvPr>
            <p:cNvPicPr/>
            <p:nvPr/>
          </p:nvPicPr>
          <p:blipFill>
            <a:blip r:embed="rId12"/>
            <a:stretch>
              <a:fillRect/>
            </a:stretch>
          </p:blipFill>
          <p:spPr>
            <a:xfrm>
              <a:off x="6742894" y="4001061"/>
              <a:ext cx="365522" cy="91300"/>
            </a:xfrm>
            <a:prstGeom prst="rect">
              <a:avLst/>
            </a:prstGeom>
          </p:spPr>
        </p:pic>
        <p:pic>
          <p:nvPicPr>
            <p:cNvPr id="44" name="Picture 2">
              <a:extLst>
                <a:ext uri="{FF2B5EF4-FFF2-40B4-BE49-F238E27FC236}">
                  <a16:creationId xmlns:a16="http://schemas.microsoft.com/office/drawing/2014/main" id="{0F691AA7-7A6E-AF44-8A9E-2C81C1B096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r:link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1967" y="4026270"/>
              <a:ext cx="160437" cy="83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ED7DAF92-5965-A742-9A1A-6BB2631EC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16415" y="4021132"/>
              <a:ext cx="279094" cy="93031"/>
            </a:xfrm>
            <a:prstGeom prst="rect">
              <a:avLst/>
            </a:prstGeom>
          </p:spPr>
        </p:pic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B820A3CD-3274-FF48-97F5-77A8071CA7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7571" y="1664066"/>
            <a:ext cx="671203" cy="223733"/>
          </a:xfrm>
          <a:prstGeom prst="rect">
            <a:avLst/>
          </a:prstGeom>
        </p:spPr>
      </p:pic>
      <p:pic>
        <p:nvPicPr>
          <p:cNvPr id="30" name="Picture 2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8B48703-2FEC-4A69-AF89-B7D9C3BF509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23212" y="1464068"/>
            <a:ext cx="442442" cy="297321"/>
          </a:xfrm>
          <a:prstGeom prst="rect">
            <a:avLst/>
          </a:prstGeom>
        </p:spPr>
      </p:pic>
      <p:pic>
        <p:nvPicPr>
          <p:cNvPr id="33" name="Picture 3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9EBA36F-3553-4C1B-854A-C884CA75B45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86733" y="4020549"/>
            <a:ext cx="218641" cy="146927"/>
          </a:xfrm>
          <a:prstGeom prst="rect">
            <a:avLst/>
          </a:prstGeom>
        </p:spPr>
      </p:pic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8760910E-D1A7-4B6A-97ED-60624F4C0E9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04582" y="1653874"/>
            <a:ext cx="674222" cy="244115"/>
          </a:xfrm>
          <a:prstGeom prst="rect">
            <a:avLst/>
          </a:prstGeom>
        </p:spPr>
      </p:pic>
      <p:pic>
        <p:nvPicPr>
          <p:cNvPr id="42" name="Picture 41" descr="Logo&#10;&#10;Description automatically generated with medium confidence">
            <a:extLst>
              <a:ext uri="{FF2B5EF4-FFF2-40B4-BE49-F238E27FC236}">
                <a16:creationId xmlns:a16="http://schemas.microsoft.com/office/drawing/2014/main" id="{C3473F53-7AFD-48D2-AC67-7AB1206A4A4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46760" y="4016938"/>
            <a:ext cx="358183" cy="129687"/>
          </a:xfrm>
          <a:prstGeom prst="rect">
            <a:avLst/>
          </a:prstGeom>
        </p:spPr>
      </p:pic>
      <p:pic>
        <p:nvPicPr>
          <p:cNvPr id="36" name="Picture 35" descr="Logo&#10;&#10;Description automatically generated">
            <a:extLst>
              <a:ext uri="{FF2B5EF4-FFF2-40B4-BE49-F238E27FC236}">
                <a16:creationId xmlns:a16="http://schemas.microsoft.com/office/drawing/2014/main" id="{1EC9584F-7FA4-4702-8EA4-FE4C89D740A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74352" y="4030672"/>
            <a:ext cx="317599" cy="102218"/>
          </a:xfrm>
          <a:prstGeom prst="rect">
            <a:avLst/>
          </a:prstGeom>
        </p:spPr>
      </p:pic>
      <p:pic>
        <p:nvPicPr>
          <p:cNvPr id="45" name="Picture 44" descr="Logo&#10;&#10;Description automatically generated">
            <a:extLst>
              <a:ext uri="{FF2B5EF4-FFF2-40B4-BE49-F238E27FC236}">
                <a16:creationId xmlns:a16="http://schemas.microsoft.com/office/drawing/2014/main" id="{A17FA962-4A7A-4DD9-B8F2-E2B9790E3C3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07303" y="4416827"/>
            <a:ext cx="537275" cy="17292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C942158-C040-AC4C-B9E9-CC3B7A4823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4290" y="1759020"/>
            <a:ext cx="535129" cy="17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290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08" y="698525"/>
            <a:ext cx="3830139" cy="18243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0429B385-2544-57DA-E8CD-4FE72B8B4B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48" b="150"/>
          <a:stretch/>
        </p:blipFill>
        <p:spPr>
          <a:xfrm>
            <a:off x="2133911" y="2123514"/>
            <a:ext cx="4820823" cy="3049051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Decision Model"/>
          <p:cNvSpPr txBox="1">
            <a:spLocks noGrp="1"/>
          </p:cNvSpPr>
          <p:nvPr>
            <p:ph type="title"/>
          </p:nvPr>
        </p:nvSpPr>
        <p:spPr>
          <a:xfrm>
            <a:off x="296524" y="12951"/>
            <a:ext cx="6585288" cy="652074"/>
          </a:xfrm>
          <a:prstGeom prst="rect">
            <a:avLst/>
          </a:prstGeom>
        </p:spPr>
        <p:txBody>
          <a:bodyPr/>
          <a:lstStyle>
            <a:lvl1pPr defTabSz="685165">
              <a:spcBef>
                <a:spcPts val="3200"/>
              </a:spcBef>
              <a:defRPr sz="7221"/>
            </a:lvl1pPr>
          </a:lstStyle>
          <a:p>
            <a:r>
              <a:rPr lang="en-US" sz="3600">
                <a:cs typeface="Calibri"/>
              </a:rPr>
              <a:t>Flexible Simulation Specifications</a:t>
            </a:r>
          </a:p>
        </p:txBody>
      </p:sp>
      <p:pic>
        <p:nvPicPr>
          <p:cNvPr id="26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1166" y="698837"/>
            <a:ext cx="3377624" cy="156602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B465B3-4CDD-652F-68A2-484FC23AEE79}"/>
              </a:ext>
            </a:extLst>
          </p:cNvPr>
          <p:cNvSpPr txBox="1"/>
          <p:nvPr/>
        </p:nvSpPr>
        <p:spPr>
          <a:xfrm>
            <a:off x="7243763" y="74771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Emulation Model</a:t>
            </a:r>
            <a:endParaRPr lang="en-US" b="1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AB8828-9290-621E-CA61-BB626E2C3C28}"/>
              </a:ext>
            </a:extLst>
          </p:cNvPr>
          <p:cNvSpPr txBox="1"/>
          <p:nvPr/>
        </p:nvSpPr>
        <p:spPr>
          <a:xfrm>
            <a:off x="2005013" y="6667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Decision Model</a:t>
            </a:r>
            <a:endParaRPr lang="en-US" b="1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106B52-770C-E6AF-5EA9-F6175D2459A0}"/>
              </a:ext>
            </a:extLst>
          </p:cNvPr>
          <p:cNvSpPr txBox="1"/>
          <p:nvPr/>
        </p:nvSpPr>
        <p:spPr>
          <a:xfrm>
            <a:off x="6281737" y="389096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Simulation</a:t>
            </a:r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369"/>
            <a:ext cx="9143999" cy="118196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6642" y="26"/>
            <a:ext cx="3047358" cy="1182309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80834" y="-3980833"/>
            <a:ext cx="1182335" cy="9144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69075" y="739"/>
            <a:ext cx="3227567" cy="1181596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A0D3E37-509F-A01C-91F1-758DBE95F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85" y="264870"/>
            <a:ext cx="5318475" cy="6739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>
                <a:solidFill>
                  <a:srgbClr val="FFFFFF"/>
                </a:solidFill>
              </a:rPr>
              <a:t>Exercise Simulation Specification</a:t>
            </a:r>
          </a:p>
        </p:txBody>
      </p:sp>
      <p:pic>
        <p:nvPicPr>
          <p:cNvPr id="8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E6BC95A-7BD5-F7D1-D475-5259CAA4D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711" y="1622113"/>
            <a:ext cx="4181691" cy="2811829"/>
          </a:xfrm>
          <a:prstGeom prst="rect">
            <a:avLst/>
          </a:prstGeom>
        </p:spPr>
      </p:pic>
      <p:pic>
        <p:nvPicPr>
          <p:cNvPr id="2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5F858304-1353-2A99-C2AC-F7B5E197C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011" y="1325223"/>
            <a:ext cx="3813348" cy="361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5393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1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D84BF7-2526-E34F-A3DD-ED20521431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953"/>
          <a:stretch/>
        </p:blipFill>
        <p:spPr>
          <a:xfrm>
            <a:off x="2352292" y="7"/>
            <a:ext cx="3734478" cy="2551169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BE936B-1BA7-6C41-995F-B190739168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413" b="18349"/>
          <a:stretch/>
        </p:blipFill>
        <p:spPr>
          <a:xfrm>
            <a:off x="5536267" y="2592325"/>
            <a:ext cx="3607733" cy="2551176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4BA0A7-BE8A-8F42-951D-749ABF1335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255" b="-1"/>
          <a:stretch/>
        </p:blipFill>
        <p:spPr>
          <a:xfrm>
            <a:off x="2392072" y="2592324"/>
            <a:ext cx="3694109" cy="2551176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27" name="Freeform: Shape 13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2959361" cy="51435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8" name="Freeform: Shape 15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952503" cy="51435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F6568B-3A91-0D4C-9061-7648A9150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42" y="514351"/>
            <a:ext cx="2105406" cy="994172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l" defTabSz="685800">
              <a:lnSpc>
                <a:spcPct val="90000"/>
              </a:lnSpc>
            </a:pPr>
            <a:r>
              <a:rPr lang="en-US" sz="2100" b="1" err="1"/>
              <a:t>PowerGraphics.jl</a:t>
            </a:r>
            <a:endParaRPr lang="en-US" sz="2100" b="1"/>
          </a:p>
        </p:txBody>
      </p:sp>
      <p:sp>
        <p:nvSpPr>
          <p:cNvPr id="29" name="Rectangle 17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4381"/>
            <a:ext cx="96012" cy="4904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19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1567456"/>
            <a:ext cx="212598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68D8DF-8752-1248-A3BB-26C42742D3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6042" y="1693926"/>
            <a:ext cx="2105406" cy="2942082"/>
          </a:xfrm>
        </p:spPr>
        <p:txBody>
          <a:bodyPr vert="horz" lIns="68580" tIns="34290" rIns="68580" bIns="34290" rtlCol="0">
            <a:normAutofit/>
          </a:bodyPr>
          <a:lstStyle/>
          <a:p>
            <a:pPr indent="-171450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75" b="1"/>
              <a:t>Plot types: </a:t>
            </a:r>
            <a:r>
              <a:rPr lang="en-US" sz="1275"/>
              <a:t>bar, stack, line, (coming soon: networks)</a:t>
            </a:r>
          </a:p>
          <a:p>
            <a:pPr indent="-171450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75" b="1"/>
              <a:t>Data: </a:t>
            </a:r>
            <a:r>
              <a:rPr lang="en-US" sz="1275"/>
              <a:t>System, </a:t>
            </a:r>
            <a:r>
              <a:rPr lang="en-US" sz="1275" err="1"/>
              <a:t>PSI.Results</a:t>
            </a:r>
            <a:r>
              <a:rPr lang="en-US" sz="1275"/>
              <a:t>, (coming soon: </a:t>
            </a:r>
            <a:r>
              <a:rPr lang="en-US" sz="1275" err="1"/>
              <a:t>PSID.Results</a:t>
            </a:r>
            <a:r>
              <a:rPr lang="en-US" sz="1275"/>
              <a:t>)</a:t>
            </a:r>
          </a:p>
          <a:p>
            <a:pPr indent="-171450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75" b="1"/>
              <a:t>Backends:</a:t>
            </a:r>
            <a:r>
              <a:rPr lang="en-US" sz="1275"/>
              <a:t> GR (static), </a:t>
            </a:r>
            <a:r>
              <a:rPr lang="en-US" sz="1275" err="1"/>
              <a:t>PlotlyJS</a:t>
            </a:r>
            <a:r>
              <a:rPr lang="en-US" sz="1275"/>
              <a:t> (basic interactivity)</a:t>
            </a:r>
            <a:endParaRPr lang="en-US" sz="1275" b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F7625D-C7CB-274D-8B44-965B119BD3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040" r="15715" b="-1"/>
          <a:stretch/>
        </p:blipFill>
        <p:spPr>
          <a:xfrm>
            <a:off x="5553279" y="7"/>
            <a:ext cx="3590721" cy="2551169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335319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DF8C5-0BF3-1B40-428E-4E6BC88A3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43280"/>
            <a:ext cx="9144000" cy="500220"/>
          </a:xfrm>
        </p:spPr>
        <p:txBody>
          <a:bodyPr/>
          <a:lstStyle/>
          <a:p>
            <a:r>
              <a:rPr lang="en-US"/>
              <a:t>Example Scenario Results</a:t>
            </a:r>
          </a:p>
        </p:txBody>
      </p:sp>
      <p:pic>
        <p:nvPicPr>
          <p:cNvPr id="3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4B46C2DC-CBF1-CB91-4994-A2CD8C1B9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49" y="52306"/>
            <a:ext cx="7727429" cy="450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48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DF8C5-0BF3-1B40-428E-4E6BC88A3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43280"/>
            <a:ext cx="9144000" cy="500220"/>
          </a:xfrm>
        </p:spPr>
        <p:txBody>
          <a:bodyPr/>
          <a:lstStyle/>
          <a:p>
            <a:r>
              <a:rPr lang="en-US"/>
              <a:t>Example Scenario Results: Annual Generation</a:t>
            </a:r>
          </a:p>
        </p:txBody>
      </p:sp>
      <p:pic>
        <p:nvPicPr>
          <p:cNvPr id="3" name="Picture 4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B7CBC777-28DB-8A80-C5FE-8F58AE0D1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02" y="66139"/>
            <a:ext cx="7830486" cy="454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85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666C9-22BA-5CE5-1FE2-D99FA1E72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All results are accessible in </a:t>
            </a:r>
            <a:r>
              <a:rPr lang="en-US" err="1">
                <a:cs typeface="Calibri"/>
              </a:rPr>
              <a:t>DataFrames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596DE1-E691-A340-AF71-C99D0A4F7D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 descr="Text&#10;&#10;Description automatically generated">
            <a:extLst>
              <a:ext uri="{FF2B5EF4-FFF2-40B4-BE49-F238E27FC236}">
                <a16:creationId xmlns:a16="http://schemas.microsoft.com/office/drawing/2014/main" id="{6D1CBFC3-AAF9-4949-CB19-43905B43D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50" y="1038121"/>
            <a:ext cx="8826737" cy="1940280"/>
          </a:xfrm>
          <a:prstGeom prst="rect">
            <a:avLst/>
          </a:prstGeom>
        </p:spPr>
      </p:pic>
      <p:pic>
        <p:nvPicPr>
          <p:cNvPr id="4" name="Picture 4" descr="Chart&#10;&#10;Description automatically generated">
            <a:extLst>
              <a:ext uri="{FF2B5EF4-FFF2-40B4-BE49-F238E27FC236}">
                <a16:creationId xmlns:a16="http://schemas.microsoft.com/office/drawing/2014/main" id="{F951D43D-A138-CCCB-A0F6-F146957A8C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38" r="-88" b="-186"/>
          <a:stretch/>
        </p:blipFill>
        <p:spPr>
          <a:xfrm>
            <a:off x="2858569" y="2419842"/>
            <a:ext cx="6076065" cy="262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40197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9069F20-B7A7-8200-CCCE-6D6FECA91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904"/>
            <a:ext cx="3430938" cy="5130595"/>
          </a:xfrm>
        </p:spPr>
        <p:txBody>
          <a:bodyPr/>
          <a:lstStyle/>
          <a:p>
            <a:pPr algn="l">
              <a:lnSpc>
                <a:spcPct val="100000"/>
              </a:lnSpc>
              <a:spcBef>
                <a:spcPct val="20000"/>
              </a:spcBef>
            </a:pPr>
            <a:r>
              <a:rPr lang="en-US" sz="2400"/>
              <a:t>PowerSimulations.jl Benchmarks</a:t>
            </a:r>
          </a:p>
        </p:txBody>
      </p:sp>
      <p:pic>
        <p:nvPicPr>
          <p:cNvPr id="39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0575" y="3473025"/>
            <a:ext cx="4849584" cy="16669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6055" y="0"/>
            <a:ext cx="5803121" cy="14607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3899" y="1429298"/>
            <a:ext cx="5707140" cy="14607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A picture containing text, businesscard, clipart, envelope&#10;&#10;Description automatically generated">
            <a:extLst>
              <a:ext uri="{FF2B5EF4-FFF2-40B4-BE49-F238E27FC236}">
                <a16:creationId xmlns:a16="http://schemas.microsoft.com/office/drawing/2014/main" id="{2A4644A8-DF85-E88F-D32F-A763765DC16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256" y="12904"/>
            <a:ext cx="675555" cy="172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352678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3" grpId="0" animBg="1" advAuto="0"/>
      <p:bldP spid="394" grpId="0" animBg="1" advAuto="0"/>
      <p:bldP spid="395" grpId="0" animBg="1" advAuto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Operations simulation use cases: Reserve deployment model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 defTabSz="685165">
              <a:spcBef>
                <a:spcPts val="3200"/>
              </a:spcBef>
              <a:defRPr sz="7221"/>
            </a:lvl1pPr>
          </a:lstStyle>
          <a:p>
            <a:r>
              <a:rPr lang="en-US" sz="2800"/>
              <a:t>PowerSimulations.jl for r</a:t>
            </a:r>
            <a:r>
              <a:rPr sz="2800"/>
              <a:t>eserve deployment modeling</a:t>
            </a:r>
          </a:p>
        </p:txBody>
      </p:sp>
      <p:sp>
        <p:nvSpPr>
          <p:cNvPr id="400" name="Model the allocation and deployment mechanisms of Frequency Regulation Reserve (FRR) in a quasi-steady state model.…"/>
          <p:cNvSpPr txBox="1">
            <a:spLocks noGrp="1"/>
          </p:cNvSpPr>
          <p:nvPr>
            <p:ph type="body" sz="quarter" idx="10"/>
          </p:nvPr>
        </p:nvSpPr>
        <p:spPr>
          <a:xfrm>
            <a:off x="438150" y="1173018"/>
            <a:ext cx="4357370" cy="357360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192881" indent="-192881" defTabSz="250746">
              <a:spcBef>
                <a:spcPts val="1163"/>
              </a:spcBef>
              <a:defRPr sz="3888"/>
            </a:pPr>
            <a:r>
              <a:t>Model the allocation and deployment mechanisms of Frequency Regulation Reserve (FRR) in a quasi-steady state model.</a:t>
            </a:r>
          </a:p>
          <a:p>
            <a:pPr marL="192881" indent="-192881" defTabSz="250746">
              <a:spcBef>
                <a:spcPts val="1163"/>
              </a:spcBef>
              <a:defRPr sz="3888"/>
            </a:pPr>
            <a:r>
              <a:t>Use mathematical programming to pose it as an optimization problem.</a:t>
            </a:r>
          </a:p>
          <a:p>
            <a:pPr marL="192881" indent="-192881" defTabSz="250746">
              <a:spcBef>
                <a:spcPts val="1163"/>
              </a:spcBef>
              <a:defRPr sz="3888"/>
            </a:pPr>
            <a:r>
              <a:t>Use fast optimization solvers to accelerate the studies.</a:t>
            </a:r>
          </a:p>
          <a:p>
            <a:pPr marL="192881" indent="-192881" defTabSz="250746">
              <a:spcBef>
                <a:spcPts val="1163"/>
              </a:spcBef>
              <a:defRPr sz="3888"/>
            </a:pPr>
            <a:r>
              <a:t>Evaluate a study case with a Unit Commitment (UC) model, an Economic Dispatch (ED), and our proposed AGC formulation.</a:t>
            </a:r>
          </a:p>
        </p:txBody>
      </p:sp>
      <p:pic>
        <p:nvPicPr>
          <p:cNvPr id="40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1290" y="994507"/>
            <a:ext cx="3632158" cy="205057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7963" y="3197589"/>
            <a:ext cx="4066037" cy="1633540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Lara, José Daniel, et al. &quot;AGC Simulation Model for Large Renewable Energy Penetration Studies.&quot; 2020 52nd North American Power Symposium (NAPS). IEEE, 2021."/>
          <p:cNvSpPr txBox="1"/>
          <p:nvPr/>
        </p:nvSpPr>
        <p:spPr>
          <a:xfrm>
            <a:off x="143951" y="4915632"/>
            <a:ext cx="5440592" cy="125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defTabSz="171450">
              <a:spcBef>
                <a:spcPts val="0"/>
              </a:spcBef>
              <a:defRPr sz="15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563"/>
              <a:t>Lara, José Daniel, et al. "AGC Simulation Model for Large Renewable Energy Penetration Studies." </a:t>
            </a:r>
            <a:r>
              <a:rPr sz="563" i="1"/>
              <a:t>2020 52nd North American Power Symposium (NAPS)</a:t>
            </a:r>
            <a:r>
              <a:rPr sz="563"/>
              <a:t>. IEEE, 2021.</a:t>
            </a:r>
          </a:p>
        </p:txBody>
      </p:sp>
    </p:spTree>
    <p:extLst>
      <p:ext uri="{BB962C8B-B14F-4D97-AF65-F5344CB8AC3E}">
        <p14:creationId xmlns:p14="http://schemas.microsoft.com/office/powerpoint/2010/main" val="3945826074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1" grpId="0" animBg="1" advAuto="0"/>
      <p:bldP spid="402" grpId="0" animBg="1" advAuto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Picture 230">
            <a:extLst>
              <a:ext uri="{FF2B5EF4-FFF2-40B4-BE49-F238E27FC236}">
                <a16:creationId xmlns:a16="http://schemas.microsoft.com/office/drawing/2014/main" id="{65D4B4CB-DD67-9544-8BFF-60FB2F4F12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7" r="11626" b="18641"/>
          <a:stretch/>
        </p:blipFill>
        <p:spPr>
          <a:xfrm>
            <a:off x="5336" y="-11633"/>
            <a:ext cx="4767103" cy="2475044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D4B1155-2028-E246-A59E-AB82274550F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0" y="2476500"/>
            <a:ext cx="9144000" cy="2667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0128BD-6D28-7140-8CA3-3B0C064312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1480" y="3517710"/>
            <a:ext cx="1470342" cy="1606830"/>
          </a:xfrm>
        </p:spPr>
        <p:txBody>
          <a:bodyPr>
            <a:noAutofit/>
          </a:bodyPr>
          <a:lstStyle/>
          <a:p>
            <a:pPr algn="l"/>
            <a:r>
              <a:rPr lang="en-US" sz="1050" b="1"/>
              <a:t>Rigorous power system data model:</a:t>
            </a:r>
          </a:p>
          <a:p>
            <a:pPr marL="214308" indent="-214308" algn="l">
              <a:buFont typeface="Arial" panose="020B0604020202020204" pitchFamily="34" charset="0"/>
              <a:buChar char="•"/>
            </a:pPr>
            <a:r>
              <a:rPr lang="en-US" sz="1050" b="1"/>
              <a:t>Parsers</a:t>
            </a:r>
          </a:p>
          <a:p>
            <a:pPr marL="214308" indent="-214308" algn="l">
              <a:buFont typeface="Arial" panose="020B0604020202020204" pitchFamily="34" charset="0"/>
              <a:buChar char="•"/>
            </a:pPr>
            <a:r>
              <a:rPr lang="en-US" sz="1050" b="1"/>
              <a:t>Time series</a:t>
            </a:r>
          </a:p>
          <a:p>
            <a:pPr marL="214308" indent="-214308" algn="l">
              <a:buFont typeface="Arial" panose="020B0604020202020204" pitchFamily="34" charset="0"/>
              <a:buChar char="•"/>
            </a:pPr>
            <a:r>
              <a:rPr lang="en-US" sz="1050" b="1"/>
              <a:t>Quasi-static model data</a:t>
            </a:r>
          </a:p>
          <a:p>
            <a:pPr marL="214308" indent="-214308" algn="l">
              <a:buFont typeface="Arial" panose="020B0604020202020204" pitchFamily="34" charset="0"/>
              <a:buChar char="•"/>
            </a:pPr>
            <a:r>
              <a:rPr lang="en-US" sz="1050" b="1"/>
              <a:t>Dynamic model data</a:t>
            </a:r>
          </a:p>
          <a:p>
            <a:pPr marL="214308" indent="-214308" algn="l">
              <a:buFont typeface="Arial" panose="020B0604020202020204" pitchFamily="34" charset="0"/>
              <a:buChar char="•"/>
            </a:pPr>
            <a:r>
              <a:rPr lang="en-US" sz="1050" b="1"/>
              <a:t>Basic power-flow calculations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8DD261-B7F5-614C-B62A-53AA8E497AB2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401481" y="2999346"/>
            <a:ext cx="1470342" cy="604784"/>
          </a:xfrm>
        </p:spPr>
        <p:txBody>
          <a:bodyPr>
            <a:normAutofit/>
          </a:bodyPr>
          <a:lstStyle/>
          <a:p>
            <a:r>
              <a:rPr lang="en-US" sz="1350" b="1"/>
              <a:t>PowerSystems.jl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3315A6-F96B-D84D-B3F5-67436C56CAD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020356" y="3517710"/>
            <a:ext cx="1617377" cy="1606830"/>
          </a:xfrm>
        </p:spPr>
        <p:txBody>
          <a:bodyPr>
            <a:noAutofit/>
          </a:bodyPr>
          <a:lstStyle/>
          <a:p>
            <a:pPr algn="l"/>
            <a:r>
              <a:rPr lang="en-US" sz="1050" b="1"/>
              <a:t>Mathematical formulations and simulation assemblies:</a:t>
            </a:r>
          </a:p>
          <a:p>
            <a:pPr marL="214298" indent="-214298" algn="l">
              <a:buFont typeface="Arial" panose="020B0604020202020204" pitchFamily="34" charset="0"/>
              <a:buChar char="•"/>
            </a:pPr>
            <a:r>
              <a:rPr lang="en-US" sz="1050" b="1"/>
              <a:t>Quasi-static problems and simulations</a:t>
            </a:r>
          </a:p>
          <a:p>
            <a:pPr marL="214298" indent="-214298" algn="l">
              <a:buFont typeface="Arial" panose="020B0604020202020204" pitchFamily="34" charset="0"/>
              <a:buChar char="•"/>
            </a:pPr>
            <a:r>
              <a:rPr lang="en-US" sz="1050" b="1"/>
              <a:t>PCM, UC/ED, OPF</a:t>
            </a:r>
          </a:p>
          <a:p>
            <a:pPr marL="214298" indent="-214298" algn="l">
              <a:buFont typeface="Arial" panose="020B0604020202020204" pitchFamily="34" charset="0"/>
              <a:buChar char="•"/>
            </a:pPr>
            <a:r>
              <a:rPr lang="en-US" sz="1050" b="1"/>
              <a:t>Reserve co-optimization</a:t>
            </a:r>
          </a:p>
          <a:p>
            <a:pPr marL="214298" indent="-214298" algn="l">
              <a:buFont typeface="Arial" panose="020B0604020202020204" pitchFamily="34" charset="0"/>
              <a:buChar char="•"/>
            </a:pPr>
            <a:r>
              <a:rPr lang="en-US" sz="1050" b="1"/>
              <a:t>AGC/ACE simulation</a:t>
            </a:r>
          </a:p>
          <a:p>
            <a:pPr marL="214298" indent="-214298" algn="l">
              <a:buFont typeface="Arial" panose="020B0604020202020204" pitchFamily="34" charset="0"/>
              <a:buChar char="•"/>
            </a:pPr>
            <a:r>
              <a:rPr lang="en-US" sz="1050" b="1"/>
              <a:t>Integrated with </a:t>
            </a:r>
            <a:r>
              <a:rPr lang="en-US" sz="1050" b="1" err="1"/>
              <a:t>PowerModels.jl</a:t>
            </a:r>
            <a:endParaRPr lang="en-US" sz="1050" b="1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56DC863-D8BC-DD4C-BFE7-1E2A8CCE8C20}"/>
              </a:ext>
            </a:extLst>
          </p:cNvPr>
          <p:cNvSpPr>
            <a:spLocks noGrp="1" noChangeAspect="1"/>
          </p:cNvSpPr>
          <p:nvPr>
            <p:ph type="body" sz="quarter" idx="21"/>
          </p:nvPr>
        </p:nvSpPr>
        <p:spPr>
          <a:xfrm>
            <a:off x="2093874" y="2999346"/>
            <a:ext cx="1470342" cy="604784"/>
          </a:xfrm>
        </p:spPr>
        <p:txBody>
          <a:bodyPr>
            <a:normAutofit/>
          </a:bodyPr>
          <a:lstStyle/>
          <a:p>
            <a:r>
              <a:rPr lang="en-US" sz="1350" b="1"/>
              <a:t>PowerSimulations.jl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25CAAA7-DD98-A847-8645-EDDA2039BCE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760727" y="3517710"/>
            <a:ext cx="1617377" cy="1606830"/>
          </a:xfrm>
        </p:spPr>
        <p:txBody>
          <a:bodyPr>
            <a:noAutofit/>
          </a:bodyPr>
          <a:lstStyle/>
          <a:p>
            <a:pPr algn="l"/>
            <a:r>
              <a:rPr lang="en-US" sz="1050" b="1"/>
              <a:t>Scalable stability modeling:</a:t>
            </a:r>
          </a:p>
          <a:p>
            <a:pPr marL="214308" indent="-214308" algn="l">
              <a:buFont typeface="Arial" panose="020B0604020202020204" pitchFamily="34" charset="0"/>
              <a:buChar char="•"/>
            </a:pPr>
            <a:r>
              <a:rPr lang="en-US" sz="1050" b="1"/>
              <a:t>Advanced AD</a:t>
            </a:r>
          </a:p>
          <a:p>
            <a:pPr marL="214308" indent="-214308" algn="l">
              <a:buFont typeface="Arial" panose="020B0604020202020204" pitchFamily="34" charset="0"/>
              <a:buChar char="•"/>
            </a:pPr>
            <a:r>
              <a:rPr lang="en-US" sz="1050" b="1"/>
              <a:t>Small signal stability</a:t>
            </a:r>
          </a:p>
          <a:p>
            <a:pPr marL="214308" indent="-214308" algn="l">
              <a:buFont typeface="Arial" panose="020B0604020202020204" pitchFamily="34" charset="0"/>
              <a:buChar char="•"/>
            </a:pPr>
            <a:r>
              <a:rPr lang="en-US" sz="1050" b="1"/>
              <a:t>Full dynamic simulations</a:t>
            </a:r>
          </a:p>
          <a:p>
            <a:pPr marL="214308" indent="-214308" algn="l">
              <a:buFont typeface="Arial" panose="020B0604020202020204" pitchFamily="34" charset="0"/>
              <a:buChar char="•"/>
            </a:pPr>
            <a:r>
              <a:rPr lang="en-US" sz="1050" b="1"/>
              <a:t>Low inertia simulation capabilities</a:t>
            </a:r>
          </a:p>
          <a:p>
            <a:pPr marL="214308" indent="-214308" algn="l">
              <a:buFont typeface="Arial" panose="020B0604020202020204" pitchFamily="34" charset="0"/>
              <a:buChar char="•"/>
            </a:pPr>
            <a:r>
              <a:rPr lang="en-US" sz="1050" b="1"/>
              <a:t>Modular separation between device model and numerical integrator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0B5F3E6-472C-8442-9D7B-B9CBC28B929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901079" y="3026834"/>
            <a:ext cx="1336675" cy="549804"/>
          </a:xfrm>
        </p:spPr>
        <p:txBody>
          <a:bodyPr>
            <a:normAutofit/>
          </a:bodyPr>
          <a:lstStyle/>
          <a:p>
            <a:r>
              <a:rPr lang="en-US" sz="1350" b="1" err="1"/>
              <a:t>PowerSimulationsDyanmics.jl</a:t>
            </a:r>
            <a:endParaRPr lang="en-US" sz="1350" b="1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865FFE9-7037-3B47-BC3C-F6B7DBACA85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448141" y="3517710"/>
            <a:ext cx="1617377" cy="1606830"/>
          </a:xfrm>
        </p:spPr>
        <p:txBody>
          <a:bodyPr>
            <a:noAutofit/>
          </a:bodyPr>
          <a:lstStyle/>
          <a:p>
            <a:pPr algn="l"/>
            <a:r>
              <a:rPr lang="en-US" sz="1050" b="1"/>
              <a:t>Lightweight interactive visualizations:</a:t>
            </a:r>
          </a:p>
          <a:p>
            <a:pPr marL="214308" indent="-214308" algn="l">
              <a:buFont typeface="Arial" panose="020B0604020202020204" pitchFamily="34" charset="0"/>
              <a:buChar char="•"/>
            </a:pPr>
            <a:r>
              <a:rPr lang="en-US" sz="1050" b="1"/>
              <a:t>Extensible and configurable graphics</a:t>
            </a:r>
          </a:p>
          <a:p>
            <a:pPr marL="214308" indent="-214308" algn="l">
              <a:buFont typeface="Arial" panose="020B0604020202020204" pitchFamily="34" charset="0"/>
              <a:buChar char="•"/>
            </a:pPr>
            <a:r>
              <a:rPr lang="en-US" sz="1050" b="1"/>
              <a:t>Interactive visualizations with </a:t>
            </a:r>
            <a:r>
              <a:rPr lang="en-US" sz="1050" b="1" err="1"/>
              <a:t>PlotlyJS</a:t>
            </a:r>
            <a:endParaRPr lang="en-US" sz="1050" b="1"/>
          </a:p>
          <a:p>
            <a:pPr marL="214308" indent="-214308" algn="l">
              <a:buFont typeface="Arial" panose="020B0604020202020204" pitchFamily="34" charset="0"/>
              <a:buChar char="•"/>
            </a:pPr>
            <a:r>
              <a:rPr lang="en-US" sz="1050" b="1"/>
              <a:t>Supports results generated with </a:t>
            </a:r>
            <a:r>
              <a:rPr lang="en-US" sz="1050" b="1" err="1"/>
              <a:t>PowerSimualtions.jl</a:t>
            </a:r>
            <a:endParaRPr lang="en-US" sz="1050" b="1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AC503FE-BD1B-274A-93FF-2EAF202F847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521658" y="3026834"/>
            <a:ext cx="1470342" cy="549804"/>
          </a:xfrm>
        </p:spPr>
        <p:txBody>
          <a:bodyPr>
            <a:normAutofit/>
          </a:bodyPr>
          <a:lstStyle/>
          <a:p>
            <a:r>
              <a:rPr lang="en-US" sz="1350" b="1" err="1"/>
              <a:t>PowerGraphics.jl</a:t>
            </a:r>
            <a:endParaRPr lang="en-US" sz="1350" b="1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72D09AE-AEC2-5A40-B217-351C3FA7BDC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89913" y="3517710"/>
            <a:ext cx="1701327" cy="1606830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sz="1050" b="1" err="1"/>
              <a:t>SIIPExamples.jl</a:t>
            </a:r>
            <a:endParaRPr lang="en-US" sz="1050" b="1"/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sz="1050" b="1" err="1"/>
              <a:t>PowerModelsInterfaces.jl</a:t>
            </a:r>
            <a:endParaRPr lang="en-US" sz="1050" b="1"/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sz="1050" b="1" err="1"/>
              <a:t>HydroPowerSimulations.jl</a:t>
            </a:r>
            <a:endParaRPr lang="en-US" sz="1050" b="1"/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sz="1050" b="1" err="1"/>
              <a:t>PowerSimulationsDemand</a:t>
            </a:r>
            <a:r>
              <a:rPr lang="en-US" sz="1050" b="1"/>
              <a:t> </a:t>
            </a:r>
            <a:r>
              <a:rPr lang="en-US" sz="1050" b="1" err="1"/>
              <a:t>Response.jl</a:t>
            </a:r>
            <a:endParaRPr lang="en-US" sz="1050" b="1"/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sz="1050" b="1" err="1"/>
              <a:t>ReliablePowerSimulations.jl</a:t>
            </a:r>
            <a:endParaRPr lang="en-US" sz="1050" b="1"/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sz="1050" b="1" err="1"/>
              <a:t>PowerSystemCaseBuilder.jl</a:t>
            </a:r>
            <a:endParaRPr lang="en-US" sz="1050" b="1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F844C16-A973-0A45-8D25-0A82DE96532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>
            <a:normAutofit/>
          </a:bodyPr>
          <a:lstStyle/>
          <a:p>
            <a:r>
              <a:rPr lang="en-US" sz="1350" b="1"/>
              <a:t>Extensions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3CEDD1-7C85-7946-816A-8E08ACEFB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261" y="-44937"/>
            <a:ext cx="4338889" cy="1876250"/>
          </a:xfrm>
          <a:solidFill>
            <a:schemeClr val="bg1">
              <a:alpha val="82887"/>
            </a:schemeClr>
          </a:solidFill>
          <a:effectLst>
            <a:softEdge rad="31750"/>
          </a:effectLst>
        </p:spPr>
        <p:txBody>
          <a:bodyPr anchor="t"/>
          <a:lstStyle/>
          <a:p>
            <a:r>
              <a:rPr lang="en-US" sz="2000">
                <a:solidFill>
                  <a:schemeClr val="tx1">
                    <a:lumMod val="50000"/>
                  </a:schemeClr>
                </a:solidFill>
              </a:rPr>
              <a:t>Scalable Integrated Infrastructure Planning for Power Systems</a:t>
            </a:r>
            <a:br>
              <a:rPr lang="en-US" sz="2000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2000" b="1">
                <a:solidFill>
                  <a:schemeClr val="tx1">
                    <a:lumMod val="50000"/>
                  </a:schemeClr>
                </a:solidFill>
              </a:rPr>
              <a:t>SIIP::Power</a:t>
            </a:r>
          </a:p>
        </p:txBody>
      </p:sp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913C4D76-F977-9F44-B8F6-90F0F5EFDE60}"/>
              </a:ext>
            </a:extLst>
          </p:cNvPr>
          <p:cNvPicPr>
            <a:picLocks noGrp="1"/>
          </p:cNvPicPr>
          <p:nvPr>
            <p:ph type="pic" sz="quarter" idx="50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solidFill>
            <a:schemeClr val="bg1"/>
          </a:solidFill>
        </p:spPr>
      </p:pic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244CAE48-D62B-CB4D-BF7C-C8076A0EBECD}"/>
              </a:ext>
            </a:extLst>
          </p:cNvPr>
          <p:cNvPicPr>
            <a:picLocks noGrp="1"/>
          </p:cNvPicPr>
          <p:nvPr>
            <p:ph type="pic" sz="quarter" idx="51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374" r="12374"/>
          <a:stretch/>
        </p:blipFill>
        <p:spPr/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1EE6802C-B1F3-2544-AE82-31CFCF816848}"/>
              </a:ext>
            </a:extLst>
          </p:cNvPr>
          <p:cNvPicPr>
            <a:picLocks noGrp="1" noChangeAspect="1"/>
          </p:cNvPicPr>
          <p:nvPr>
            <p:ph type="pic" sz="quarter" idx="5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461" b="5461"/>
          <a:stretch/>
        </p:blipFill>
        <p:spPr>
          <a:xfrm>
            <a:off x="3923446" y="1992027"/>
            <a:ext cx="1291932" cy="968946"/>
          </a:xfrm>
        </p:spPr>
      </p:pic>
      <p:pic>
        <p:nvPicPr>
          <p:cNvPr id="38" name="Picture Placeholder 37">
            <a:extLst>
              <a:ext uri="{FF2B5EF4-FFF2-40B4-BE49-F238E27FC236}">
                <a16:creationId xmlns:a16="http://schemas.microsoft.com/office/drawing/2014/main" id="{70275D2E-5813-9A48-83A3-320BFEF26CD9}"/>
              </a:ext>
            </a:extLst>
          </p:cNvPr>
          <p:cNvPicPr>
            <a:picLocks noGrp="1" noChangeAspect="1"/>
          </p:cNvPicPr>
          <p:nvPr>
            <p:ph type="pic" sz="quarter" idx="53"/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5569" r="5569"/>
          <a:stretch>
            <a:fillRect/>
          </a:stretch>
        </p:blipFill>
        <p:spPr/>
      </p:pic>
      <p:pic>
        <p:nvPicPr>
          <p:cNvPr id="26" name="Picture Placeholder 25" descr="A picture containing soccer&#10;&#10;Description automatically generated">
            <a:extLst>
              <a:ext uri="{FF2B5EF4-FFF2-40B4-BE49-F238E27FC236}">
                <a16:creationId xmlns:a16="http://schemas.microsoft.com/office/drawing/2014/main" id="{E937F963-B0D5-AD41-9D30-119F60D43D2A}"/>
              </a:ext>
            </a:extLst>
          </p:cNvPr>
          <p:cNvPicPr>
            <a:picLocks noGrp="1" noChangeAspect="1"/>
          </p:cNvPicPr>
          <p:nvPr>
            <p:ph type="pic" sz="quarter" idx="54"/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149" b="11149"/>
          <a:stretch>
            <a:fillRect/>
          </a:stretch>
        </p:blipFill>
        <p:spPr>
          <a:solidFill>
            <a:schemeClr val="bg1"/>
          </a:solidFill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2D3315D-AA1C-3D47-B9CF-835C848979D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4496" y="677759"/>
            <a:ext cx="1039000" cy="10414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77ED8FB-BD61-204D-9745-FA1852F2516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718" y="729212"/>
            <a:ext cx="1716518" cy="875046"/>
          </a:xfrm>
          <a:prstGeom prst="rect">
            <a:avLst/>
          </a:prstGeom>
        </p:spPr>
      </p:pic>
      <p:grpSp>
        <p:nvGrpSpPr>
          <p:cNvPr id="229" name="Group 228">
            <a:extLst>
              <a:ext uri="{FF2B5EF4-FFF2-40B4-BE49-F238E27FC236}">
                <a16:creationId xmlns:a16="http://schemas.microsoft.com/office/drawing/2014/main" id="{06D69734-2401-874C-9F89-F056BA2F69F2}"/>
              </a:ext>
            </a:extLst>
          </p:cNvPr>
          <p:cNvGrpSpPr/>
          <p:nvPr/>
        </p:nvGrpSpPr>
        <p:grpSpPr>
          <a:xfrm>
            <a:off x="6257299" y="1292220"/>
            <a:ext cx="1530524" cy="349193"/>
            <a:chOff x="6785751" y="1600132"/>
            <a:chExt cx="2040698" cy="465591"/>
          </a:xfrm>
        </p:grpSpPr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F2442B53-599A-134C-9113-8E06E17944C0}"/>
                </a:ext>
              </a:extLst>
            </p:cNvPr>
            <p:cNvSpPr txBox="1"/>
            <p:nvPr/>
          </p:nvSpPr>
          <p:spPr>
            <a:xfrm>
              <a:off x="6785751" y="1634836"/>
              <a:ext cx="127000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783"/>
              <a:r>
                <a:rPr lang="en-US" sz="1500" b="1">
                  <a:solidFill>
                    <a:srgbClr val="333333"/>
                  </a:solidFill>
                  <a:latin typeface="Calibri"/>
                </a:rPr>
                <a:t>NREL-SIIP</a:t>
              </a: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095E6A9E-1AD1-3646-9ECE-094F6D17D6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2332" y="1634836"/>
              <a:ext cx="372284" cy="372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About · GitHub">
              <a:extLst>
                <a:ext uri="{FF2B5EF4-FFF2-40B4-BE49-F238E27FC236}">
                  <a16:creationId xmlns:a16="http://schemas.microsoft.com/office/drawing/2014/main" id="{C5BCF9D7-371A-4346-9087-6643E99C33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378181" y="1600132"/>
              <a:ext cx="448268" cy="438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6039887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D3D99E-F552-5747-A782-11C881841C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Outcomes and Lessons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32C9A9-B3E9-2B47-4F80-5B0B2E729B0F}"/>
              </a:ext>
            </a:extLst>
          </p:cNvPr>
          <p:cNvSpPr txBox="1"/>
          <p:nvPr/>
        </p:nvSpPr>
        <p:spPr>
          <a:xfrm>
            <a:off x="470736" y="2884571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FFFF"/>
                </a:solidFill>
                <a:cs typeface="Segoe UI"/>
              </a:rPr>
              <a:t>Clayton Barrows</a:t>
            </a:r>
            <a:r>
              <a:rPr lang="en-US">
                <a:cs typeface="Segoe UI"/>
              </a:rPr>
              <a:t>​</a:t>
            </a:r>
          </a:p>
          <a:p>
            <a:r>
              <a:rPr lang="en-US">
                <a:solidFill>
                  <a:srgbClr val="FFFFFF"/>
                </a:solidFill>
                <a:cs typeface="Segoe UI"/>
              </a:rPr>
              <a:t>Senior Engineer, NREL</a:t>
            </a:r>
            <a:r>
              <a:rPr lang="en-US">
                <a:cs typeface="Segoe UI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154278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8" name="Google Shape;3198;p2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  <a:solidFill>
            <a:srgbClr val="7F7F7F"/>
          </a:solidFill>
          <a:ln>
            <a:noFill/>
          </a:ln>
        </p:spPr>
      </p:pic>
      <p:sp>
        <p:nvSpPr>
          <p:cNvPr id="3199" name="Google Shape;3199;p25"/>
          <p:cNvSpPr txBox="1">
            <a:spLocks noGrp="1"/>
          </p:cNvSpPr>
          <p:nvPr>
            <p:ph type="body" idx="1"/>
          </p:nvPr>
        </p:nvSpPr>
        <p:spPr>
          <a:xfrm>
            <a:off x="5143500" y="342900"/>
            <a:ext cx="3627675" cy="449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850">
                <a:latin typeface="Avenir"/>
                <a:ea typeface="Avenir"/>
                <a:cs typeface="Avenir"/>
                <a:sym typeface="Avenir"/>
              </a:rPr>
              <a:t>Providing a 21st century plan of action to decarbonization through open source, open frameworks, reference architectures, and a support ecosystem of complementary projects.</a:t>
            </a:r>
            <a:endParaRPr sz="185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200" name="Google Shape;3200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7953" y="2387394"/>
            <a:ext cx="2856356" cy="368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DD2FF89-2668-FC03-9646-D69FF30D0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Need for better data specifications and formats</a:t>
            </a:r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DF98BD-0DE8-81F4-D13D-2BFC599CB1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Common Information Model (CIM) designed for operational data exchange</a:t>
            </a:r>
          </a:p>
          <a:p>
            <a:r>
              <a:rPr lang="en-US">
                <a:latin typeface="Arial"/>
                <a:cs typeface="Arial"/>
              </a:rPr>
              <a:t>Model specific (MATPOWER, PSS/e .raw) formats are incomplete</a:t>
            </a:r>
          </a:p>
          <a:p>
            <a:r>
              <a:rPr lang="en-US">
                <a:latin typeface="Arial"/>
                <a:cs typeface="Arial"/>
              </a:rPr>
              <a:t>Is there a need for something in-between?</a:t>
            </a:r>
          </a:p>
          <a:p>
            <a:pPr lvl="1"/>
            <a:r>
              <a:rPr lang="en-US">
                <a:latin typeface="Arial"/>
                <a:cs typeface="Arial"/>
              </a:rPr>
              <a:t>RTS-GMLC (not well defined, but could be a starting point)</a:t>
            </a:r>
          </a:p>
          <a:p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15809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707FE-9C28-BB17-7361-FAD7D91ED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Outcomes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FDB3E6-EC89-2B30-8685-E9EACCF85C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PyPSA2PowerSystems.jl</a:t>
            </a:r>
          </a:p>
          <a:p>
            <a:r>
              <a:rPr lang="en-US" err="1">
                <a:latin typeface="Arial"/>
                <a:cs typeface="Arial"/>
              </a:rPr>
              <a:t>PowerSystems.jl</a:t>
            </a:r>
            <a:r>
              <a:rPr lang="en-US">
                <a:latin typeface="Arial"/>
                <a:cs typeface="Arial"/>
              </a:rPr>
              <a:t> -&gt; </a:t>
            </a:r>
            <a:r>
              <a:rPr lang="en-US" err="1">
                <a:latin typeface="Arial"/>
                <a:cs typeface="Arial"/>
              </a:rPr>
              <a:t>PowerModels.jl</a:t>
            </a:r>
            <a:r>
              <a:rPr lang="en-US">
                <a:latin typeface="Arial"/>
                <a:cs typeface="Arial"/>
              </a:rPr>
              <a:t> -&gt; MATPOWER .m</a:t>
            </a:r>
          </a:p>
          <a:p>
            <a:r>
              <a:rPr lang="en-US">
                <a:latin typeface="Arial"/>
                <a:cs typeface="Arial"/>
              </a:rPr>
              <a:t>RTS-GMLC -&gt; </a:t>
            </a:r>
            <a:r>
              <a:rPr lang="fr-FR" err="1">
                <a:latin typeface="Arial"/>
                <a:cs typeface="Arial"/>
              </a:rPr>
              <a:t>PowSyBl-Metrix</a:t>
            </a:r>
            <a:endParaRPr lang="fr-FR" err="1"/>
          </a:p>
          <a:p>
            <a:r>
              <a:rPr lang="fr-FR">
                <a:latin typeface="Arial"/>
                <a:cs typeface="Arial"/>
              </a:rPr>
              <a:t>RTS-GMLC -&gt; </a:t>
            </a:r>
            <a:r>
              <a:rPr lang="fr-FR" err="1">
                <a:latin typeface="Arial"/>
                <a:cs typeface="Arial"/>
              </a:rPr>
              <a:t>PyPSA</a:t>
            </a:r>
            <a:endParaRPr lang="fr-FR" err="1"/>
          </a:p>
          <a:p>
            <a:r>
              <a:rPr lang="fr-FR">
                <a:latin typeface="Arial"/>
                <a:cs typeface="Arial"/>
              </a:rPr>
              <a:t>RTS-GMLC -&gt; </a:t>
            </a:r>
            <a:r>
              <a:rPr lang="fr-FR" err="1">
                <a:latin typeface="Arial"/>
                <a:cs typeface="Arial"/>
              </a:rPr>
              <a:t>pandapower</a:t>
            </a:r>
            <a:endParaRPr lang="fr-FR" err="1"/>
          </a:p>
          <a:p>
            <a:r>
              <a:rPr lang="fr-FR" err="1">
                <a:latin typeface="Arial"/>
                <a:cs typeface="Arial"/>
              </a:rPr>
              <a:t>Improved</a:t>
            </a:r>
            <a:r>
              <a:rPr lang="fr-FR">
                <a:latin typeface="Arial"/>
                <a:cs typeface="Arial"/>
              </a:rPr>
              <a:t> </a:t>
            </a:r>
            <a:r>
              <a:rPr lang="fr-FR" err="1">
                <a:latin typeface="Arial"/>
                <a:cs typeface="Arial"/>
              </a:rPr>
              <a:t>pandapower</a:t>
            </a:r>
            <a:r>
              <a:rPr lang="fr-FR">
                <a:latin typeface="Arial"/>
                <a:cs typeface="Arial"/>
              </a:rPr>
              <a:t> -&gt; </a:t>
            </a:r>
            <a:r>
              <a:rPr lang="fr-FR" err="1">
                <a:latin typeface="Arial"/>
                <a:cs typeface="Arial"/>
              </a:rPr>
              <a:t>PyPSA</a:t>
            </a:r>
            <a:endParaRPr lang="fr-FR" err="1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68410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2E0D0F-6958-FF4C-9263-6004A8477F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Q&amp;A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15652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13A166-B996-93E7-0BCF-4D3F30AB71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Thank you!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96876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A446D0-7ACA-AAD5-272C-F90C8BC38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panel questions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356D69-D16C-1F74-4C85-90E49922C4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What aspects of each tool demonstration are open/closed source?</a:t>
            </a:r>
          </a:p>
          <a:p>
            <a:r>
              <a:rPr lang="en-US"/>
              <a:t>How do you obtain support?</a:t>
            </a:r>
          </a:p>
          <a:p>
            <a:r>
              <a:rPr lang="en-US">
                <a:latin typeface="Arial"/>
                <a:cs typeface="Arial"/>
              </a:rPr>
              <a:t>What can be done to improve these types of workflows?</a:t>
            </a:r>
          </a:p>
          <a:p>
            <a:r>
              <a:rPr lang="en-US">
                <a:latin typeface="Arial"/>
                <a:cs typeface="Arial"/>
              </a:rPr>
              <a:t>Is there a need for a "planning" data specification?</a:t>
            </a:r>
          </a:p>
          <a:p>
            <a:pPr lvl="1"/>
            <a:r>
              <a:rPr lang="en-US">
                <a:latin typeface="Arial"/>
                <a:cs typeface="Arial"/>
              </a:rPr>
              <a:t>Yes, (partially) addressed by PEMMDB for planning in Europe (pan-</a:t>
            </a:r>
            <a:r>
              <a:rPr lang="en-US" err="1">
                <a:latin typeface="Arial"/>
                <a:cs typeface="Arial"/>
              </a:rPr>
              <a:t>european</a:t>
            </a:r>
            <a:r>
              <a:rPr lang="en-US">
                <a:latin typeface="Arial"/>
                <a:cs typeface="Arial"/>
              </a:rPr>
              <a:t> market model database)</a:t>
            </a:r>
          </a:p>
          <a:p>
            <a:pPr lvl="1"/>
            <a:r>
              <a:rPr lang="en-US">
                <a:latin typeface="Arial"/>
                <a:cs typeface="Arial"/>
              </a:rPr>
              <a:t>Opportunities for coordination on defining specification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017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" name="Google Shape;3225;p28"/>
          <p:cNvSpPr txBox="1">
            <a:spLocks noGrp="1"/>
          </p:cNvSpPr>
          <p:nvPr>
            <p:ph type="title"/>
          </p:nvPr>
        </p:nvSpPr>
        <p:spPr>
          <a:xfrm>
            <a:off x="462713" y="375953"/>
            <a:ext cx="8155125" cy="476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/>
              <a:t>LF Energy Projects (+1)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6711FA4-6D99-461D-B610-2D2B788A4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791" y="319586"/>
            <a:ext cx="8542329" cy="432446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4" name="Google Shape;3394;p31"/>
          <p:cNvSpPr/>
          <p:nvPr/>
        </p:nvSpPr>
        <p:spPr>
          <a:xfrm>
            <a:off x="2241050" y="0"/>
            <a:ext cx="6903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5" name="Google Shape;3395;p31"/>
          <p:cNvSpPr txBox="1">
            <a:spLocks noGrp="1"/>
          </p:cNvSpPr>
          <p:nvPr>
            <p:ph type="ctrTitle"/>
          </p:nvPr>
        </p:nvSpPr>
        <p:spPr>
          <a:xfrm>
            <a:off x="200401" y="0"/>
            <a:ext cx="1778625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075"/>
              <a:t>LF Energy Members</a:t>
            </a:r>
            <a:endParaRPr sz="3075"/>
          </a:p>
        </p:txBody>
      </p:sp>
      <p:grpSp>
        <p:nvGrpSpPr>
          <p:cNvPr id="3396" name="Google Shape;3396;p31"/>
          <p:cNvGrpSpPr/>
          <p:nvPr/>
        </p:nvGrpSpPr>
        <p:grpSpPr>
          <a:xfrm>
            <a:off x="2298834" y="6537"/>
            <a:ext cx="3710618" cy="3185615"/>
            <a:chOff x="1994083" y="6537"/>
            <a:chExt cx="3710710" cy="3185694"/>
          </a:xfrm>
        </p:grpSpPr>
        <p:grpSp>
          <p:nvGrpSpPr>
            <p:cNvPr id="3397" name="Google Shape;3397;p31"/>
            <p:cNvGrpSpPr/>
            <p:nvPr/>
          </p:nvGrpSpPr>
          <p:grpSpPr>
            <a:xfrm>
              <a:off x="1994083" y="6537"/>
              <a:ext cx="3710710" cy="3185694"/>
              <a:chOff x="2053373" y="6537"/>
              <a:chExt cx="3679800" cy="3185694"/>
            </a:xfrm>
          </p:grpSpPr>
          <p:sp>
            <p:nvSpPr>
              <p:cNvPr id="3398" name="Google Shape;3398;p31"/>
              <p:cNvSpPr txBox="1"/>
              <p:nvPr/>
            </p:nvSpPr>
            <p:spPr>
              <a:xfrm>
                <a:off x="2053373" y="6537"/>
                <a:ext cx="3679800" cy="41547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500">
                    <a:solidFill>
                      <a:srgbClr val="434343"/>
                    </a:solidFill>
                    <a:latin typeface="Open Sans ExtraBold"/>
                    <a:ea typeface="Open Sans ExtraBold"/>
                    <a:cs typeface="Open Sans ExtraBold"/>
                    <a:sym typeface="Open Sans ExtraBold"/>
                  </a:rPr>
                  <a:t>Strategic </a:t>
                </a:r>
                <a:endParaRPr sz="1500">
                  <a:solidFill>
                    <a:srgbClr val="434343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endParaRPr>
              </a:p>
            </p:txBody>
          </p:sp>
          <p:sp>
            <p:nvSpPr>
              <p:cNvPr id="3399" name="Google Shape;3399;p31"/>
              <p:cNvSpPr txBox="1"/>
              <p:nvPr/>
            </p:nvSpPr>
            <p:spPr>
              <a:xfrm>
                <a:off x="2053374" y="863783"/>
                <a:ext cx="1736100" cy="41547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500">
                    <a:solidFill>
                      <a:srgbClr val="434343"/>
                    </a:solidFill>
                    <a:latin typeface="Open Sans ExtraBold"/>
                    <a:ea typeface="Open Sans ExtraBold"/>
                    <a:cs typeface="Open Sans ExtraBold"/>
                    <a:sym typeface="Open Sans ExtraBold"/>
                  </a:rPr>
                  <a:t>General</a:t>
                </a:r>
                <a:endParaRPr sz="1500">
                  <a:solidFill>
                    <a:srgbClr val="434343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endParaRPr>
              </a:p>
            </p:txBody>
          </p:sp>
          <p:sp>
            <p:nvSpPr>
              <p:cNvPr id="3400" name="Google Shape;3400;p31"/>
              <p:cNvSpPr txBox="1"/>
              <p:nvPr/>
            </p:nvSpPr>
            <p:spPr>
              <a:xfrm>
                <a:off x="2053373" y="2776753"/>
                <a:ext cx="1251900" cy="41547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500">
                    <a:solidFill>
                      <a:srgbClr val="434343"/>
                    </a:solidFill>
                    <a:latin typeface="Open Sans ExtraBold"/>
                    <a:ea typeface="Open Sans ExtraBold"/>
                    <a:cs typeface="Open Sans ExtraBold"/>
                    <a:sym typeface="Open Sans ExtraBold"/>
                  </a:rPr>
                  <a:t>Associate</a:t>
                </a:r>
                <a:endParaRPr sz="1500">
                  <a:solidFill>
                    <a:srgbClr val="434343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endParaRPr>
              </a:p>
            </p:txBody>
          </p:sp>
        </p:grpSp>
        <p:grpSp>
          <p:nvGrpSpPr>
            <p:cNvPr id="3401" name="Google Shape;3401;p31"/>
            <p:cNvGrpSpPr/>
            <p:nvPr/>
          </p:nvGrpSpPr>
          <p:grpSpPr>
            <a:xfrm>
              <a:off x="2084112" y="338675"/>
              <a:ext cx="3614700" cy="2789875"/>
              <a:chOff x="2084112" y="338675"/>
              <a:chExt cx="3614700" cy="2789875"/>
            </a:xfrm>
          </p:grpSpPr>
          <p:cxnSp>
            <p:nvCxnSpPr>
              <p:cNvPr id="3402" name="Google Shape;3402;p31"/>
              <p:cNvCxnSpPr/>
              <p:nvPr/>
            </p:nvCxnSpPr>
            <p:spPr>
              <a:xfrm>
                <a:off x="2084112" y="338675"/>
                <a:ext cx="3614700" cy="6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403" name="Google Shape;3403;p31"/>
              <p:cNvCxnSpPr/>
              <p:nvPr/>
            </p:nvCxnSpPr>
            <p:spPr>
              <a:xfrm>
                <a:off x="2084112" y="3121950"/>
                <a:ext cx="3614700" cy="6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404" name="Google Shape;3404;p31"/>
              <p:cNvCxnSpPr/>
              <p:nvPr/>
            </p:nvCxnSpPr>
            <p:spPr>
              <a:xfrm>
                <a:off x="2084112" y="1182919"/>
                <a:ext cx="3614700" cy="6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pic>
        <p:nvPicPr>
          <p:cNvPr id="12" name="Picture 12">
            <a:extLst>
              <a:ext uri="{FF2B5EF4-FFF2-40B4-BE49-F238E27FC236}">
                <a16:creationId xmlns:a16="http://schemas.microsoft.com/office/drawing/2014/main" id="{290A67E5-DD87-455E-94BA-01A86418A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334" y="3191538"/>
            <a:ext cx="6175101" cy="1675943"/>
          </a:xfrm>
          <a:prstGeom prst="rect">
            <a:avLst/>
          </a:prstGeom>
        </p:spPr>
      </p:pic>
      <p:pic>
        <p:nvPicPr>
          <p:cNvPr id="3" name="Image 3">
            <a:extLst>
              <a:ext uri="{FF2B5EF4-FFF2-40B4-BE49-F238E27FC236}">
                <a16:creationId xmlns:a16="http://schemas.microsoft.com/office/drawing/2014/main" id="{55B74A70-C0A0-19A9-67EC-3B3CDD823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851" y="425883"/>
            <a:ext cx="4171950" cy="485660"/>
          </a:xfrm>
          <a:prstGeom prst="rect">
            <a:avLst/>
          </a:prstGeom>
        </p:spPr>
      </p:pic>
      <p:pic>
        <p:nvPicPr>
          <p:cNvPr id="5" name="Image 5">
            <a:extLst>
              <a:ext uri="{FF2B5EF4-FFF2-40B4-BE49-F238E27FC236}">
                <a16:creationId xmlns:a16="http://schemas.microsoft.com/office/drawing/2014/main" id="{1A6F214A-0524-719B-AA0D-3853B6BBE2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9982" y="1282662"/>
            <a:ext cx="4015818" cy="465981"/>
          </a:xfrm>
          <a:prstGeom prst="rect">
            <a:avLst/>
          </a:prstGeom>
        </p:spPr>
      </p:pic>
      <p:pic>
        <p:nvPicPr>
          <p:cNvPr id="7" name="Image 7">
            <a:extLst>
              <a:ext uri="{FF2B5EF4-FFF2-40B4-BE49-F238E27FC236}">
                <a16:creationId xmlns:a16="http://schemas.microsoft.com/office/drawing/2014/main" id="{D1A0CA35-60DD-BFB7-DD32-7DD3A699B7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9441" y="2031422"/>
            <a:ext cx="4051169" cy="350076"/>
          </a:xfrm>
          <a:prstGeom prst="rect">
            <a:avLst/>
          </a:prstGeom>
        </p:spPr>
      </p:pic>
      <p:pic>
        <p:nvPicPr>
          <p:cNvPr id="8" name="Image 8">
            <a:extLst>
              <a:ext uri="{FF2B5EF4-FFF2-40B4-BE49-F238E27FC236}">
                <a16:creationId xmlns:a16="http://schemas.microsoft.com/office/drawing/2014/main" id="{487ED703-2713-1A1C-3614-22FED4F5AC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5173" y="2284615"/>
            <a:ext cx="4180787" cy="379842"/>
          </a:xfrm>
          <a:prstGeom prst="rect">
            <a:avLst/>
          </a:prstGeom>
        </p:spPr>
      </p:pic>
      <p:pic>
        <p:nvPicPr>
          <p:cNvPr id="9" name="Image 10">
            <a:extLst>
              <a:ext uri="{FF2B5EF4-FFF2-40B4-BE49-F238E27FC236}">
                <a16:creationId xmlns:a16="http://schemas.microsoft.com/office/drawing/2014/main" id="{49CF36F1-A6DF-0528-2EF3-92283ABEE5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4624" y="2662061"/>
            <a:ext cx="2743200" cy="314285"/>
          </a:xfrm>
          <a:prstGeom prst="rect">
            <a:avLst/>
          </a:prstGeom>
        </p:spPr>
      </p:pic>
      <p:pic>
        <p:nvPicPr>
          <p:cNvPr id="6" name="Image 6">
            <a:extLst>
              <a:ext uri="{FF2B5EF4-FFF2-40B4-BE49-F238E27FC236}">
                <a16:creationId xmlns:a16="http://schemas.microsoft.com/office/drawing/2014/main" id="{FF1D4F72-63CF-76DB-FA63-ACF762CE0F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69982" y="1515731"/>
            <a:ext cx="3977522" cy="60080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33333"/>
      </a:dk1>
      <a:lt1>
        <a:srgbClr val="FFFFFF"/>
      </a:lt1>
      <a:dk2>
        <a:srgbClr val="95C11F"/>
      </a:dk2>
      <a:lt2>
        <a:srgbClr val="007941"/>
      </a:lt2>
      <a:accent1>
        <a:srgbClr val="0F4192"/>
      </a:accent1>
      <a:accent2>
        <a:srgbClr val="0071BC"/>
      </a:accent2>
      <a:accent3>
        <a:srgbClr val="F9B22E"/>
      </a:accent3>
      <a:accent4>
        <a:srgbClr val="FCEE20"/>
      </a:accent4>
      <a:accent5>
        <a:srgbClr val="BFBDBD"/>
      </a:accent5>
      <a:accent6>
        <a:srgbClr val="898583"/>
      </a:accent6>
      <a:hlink>
        <a:srgbClr val="136DB5"/>
      </a:hlink>
      <a:folHlink>
        <a:srgbClr val="136DB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16-9-presentation-2019" id="{E8A68D52-70D5-1F45-9E2B-50DC26CDF849}" vid="{0CCD6724-4B42-BC4D-AA89-F63B9FDE5D3F}"/>
    </a:ext>
  </a:extLst>
</a:theme>
</file>

<file path=ppt/theme/theme2.xml><?xml version="1.0" encoding="utf-8"?>
<a:theme xmlns:a="http://schemas.openxmlformats.org/drawingml/2006/main" name="2_Office Theme">
  <a:themeElements>
    <a:clrScheme name="Custom 10">
      <a:dk1>
        <a:srgbClr val="333333"/>
      </a:dk1>
      <a:lt1>
        <a:srgbClr val="FFFFFF"/>
      </a:lt1>
      <a:dk2>
        <a:srgbClr val="FFC425"/>
      </a:dk2>
      <a:lt2>
        <a:srgbClr val="8DC63F"/>
      </a:lt2>
      <a:accent1>
        <a:srgbClr val="0079C1"/>
      </a:accent1>
      <a:accent2>
        <a:srgbClr val="00A4E4"/>
      </a:accent2>
      <a:accent3>
        <a:srgbClr val="F6A01A"/>
      </a:accent3>
      <a:accent4>
        <a:srgbClr val="5E9732"/>
      </a:accent4>
      <a:accent5>
        <a:srgbClr val="933C06"/>
      </a:accent5>
      <a:accent6>
        <a:srgbClr val="6A737B"/>
      </a:accent6>
      <a:hlink>
        <a:srgbClr val="0079C1"/>
      </a:hlink>
      <a:folHlink>
        <a:srgbClr val="00A4E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16-9_NREL-presentation" id="{28A86C37-46E7-BD4B-B3A2-132CEE94BBED}" vid="{5A403F52-45A5-9C4F-BDF0-27055456C101}"/>
    </a:ext>
  </a:extLst>
</a:theme>
</file>

<file path=ppt/theme/theme3.xml><?xml version="1.0" encoding="utf-8"?>
<a:theme xmlns:a="http://schemas.openxmlformats.org/drawingml/2006/main" name="4_LFE Template 10/2019">
  <a:themeElements>
    <a:clrScheme name="Custom 103">
      <a:dk1>
        <a:srgbClr val="FFFFFF"/>
      </a:dk1>
      <a:lt1>
        <a:srgbClr val="000000"/>
      </a:lt1>
      <a:dk2>
        <a:srgbClr val="FFFFFF"/>
      </a:dk2>
      <a:lt2>
        <a:srgbClr val="000000"/>
      </a:lt2>
      <a:accent1>
        <a:srgbClr val="0065B8"/>
      </a:accent1>
      <a:accent2>
        <a:srgbClr val="00A7EE"/>
      </a:accent2>
      <a:accent3>
        <a:srgbClr val="00FDFF"/>
      </a:accent3>
      <a:accent4>
        <a:srgbClr val="FFB802"/>
      </a:accent4>
      <a:accent5>
        <a:srgbClr val="65A33E"/>
      </a:accent5>
      <a:accent6>
        <a:srgbClr val="CC1A01"/>
      </a:accent6>
      <a:hlink>
        <a:srgbClr val="00A7EE"/>
      </a:hlink>
      <a:folHlink>
        <a:srgbClr val="C0C0C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Pacco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5606_TF56596226.potx" id="{C77A2B74-1348-439D-837B-4DEDED8BD6E8}" vid="{340A9B10-0A8F-4B24-877D-3FCE247B88F1}"/>
    </a:ext>
  </a:extLst>
</a:theme>
</file>

<file path=ppt/theme/theme6.xml><?xml version="1.0" encoding="utf-8"?>
<a:theme xmlns:a="http://schemas.openxmlformats.org/drawingml/2006/main" name="3_Office Theme">
  <a:themeElements>
    <a:clrScheme name="Custom 10">
      <a:dk1>
        <a:srgbClr val="333333"/>
      </a:dk1>
      <a:lt1>
        <a:srgbClr val="FFFFFF"/>
      </a:lt1>
      <a:dk2>
        <a:srgbClr val="FFC425"/>
      </a:dk2>
      <a:lt2>
        <a:srgbClr val="8DC63F"/>
      </a:lt2>
      <a:accent1>
        <a:srgbClr val="0079C1"/>
      </a:accent1>
      <a:accent2>
        <a:srgbClr val="00A4E4"/>
      </a:accent2>
      <a:accent3>
        <a:srgbClr val="F6A01A"/>
      </a:accent3>
      <a:accent4>
        <a:srgbClr val="5E9732"/>
      </a:accent4>
      <a:accent5>
        <a:srgbClr val="933C06"/>
      </a:accent5>
      <a:accent6>
        <a:srgbClr val="6A737B"/>
      </a:accent6>
      <a:hlink>
        <a:srgbClr val="0079C1"/>
      </a:hlink>
      <a:folHlink>
        <a:srgbClr val="00A4E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16-9_NREL-presentation" id="{28A86C37-46E7-BD4B-B3A2-132CEE94BBED}" vid="{5A403F52-45A5-9C4F-BDF0-27055456C101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74C18066B5CB4FB6BD4293E00A153C" ma:contentTypeVersion="9" ma:contentTypeDescription="Create a new document." ma:contentTypeScope="" ma:versionID="a38b653733fb12328ba7bd3669e14a51">
  <xsd:schema xmlns:xsd="http://www.w3.org/2001/XMLSchema" xmlns:xs="http://www.w3.org/2001/XMLSchema" xmlns:p="http://schemas.microsoft.com/office/2006/metadata/properties" xmlns:ns2="065de1db-e31c-4292-be75-d6c27d0859e3" xmlns:ns3="b6fc5c23-7b07-4398-a926-2c48da1ecadf" targetNamespace="http://schemas.microsoft.com/office/2006/metadata/properties" ma:root="true" ma:fieldsID="a8c71ac5f09d2403bbfc67196a4600c3" ns2:_="" ns3:_="">
    <xsd:import namespace="065de1db-e31c-4292-be75-d6c27d0859e3"/>
    <xsd:import namespace="b6fc5c23-7b07-4398-a926-2c48da1eca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5de1db-e31c-4292-be75-d6c27d0859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fc5c23-7b07-4398-a926-2c48da1ecad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B9838DC-FD53-40BB-AC7C-0EC653D55CB5}">
  <ds:schemaRefs>
    <ds:schemaRef ds:uri="065de1db-e31c-4292-be75-d6c27d0859e3"/>
    <ds:schemaRef ds:uri="b6fc5c23-7b07-4398-a926-2c48da1ecad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23D431B-4B9E-4825-8BA9-341D715A8D4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6CCF5D1-9F84-40FE-8BCF-26041190000A}">
  <ds:schemaRefs>
    <ds:schemaRef ds:uri="065de1db-e31c-4292-be75-d6c27d0859e3"/>
    <ds:schemaRef ds:uri="b6fc5c23-7b07-4398-a926-2c48da1ecad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On-screen Show (16:9)</PresentationFormat>
  <Slides>74</Slides>
  <Notes>25</Notes>
  <HiddenSlides>3</HiddenSlide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74</vt:i4>
      </vt:variant>
    </vt:vector>
  </HeadingPairs>
  <TitlesOfParts>
    <vt:vector size="80" baseType="lpstr">
      <vt:lpstr>Office Theme</vt:lpstr>
      <vt:lpstr>2_Office Theme</vt:lpstr>
      <vt:lpstr>4_LFE Template 10/2019</vt:lpstr>
      <vt:lpstr>Simple Light</vt:lpstr>
      <vt:lpstr>2_Pacco</vt:lpstr>
      <vt:lpstr>3_Office Theme</vt:lpstr>
      <vt:lpstr>PowerPoint Presentation</vt:lpstr>
      <vt:lpstr>Zoom Housekeeping</vt:lpstr>
      <vt:lpstr>PowerPoint Presentation</vt:lpstr>
      <vt:lpstr>Contributors</vt:lpstr>
      <vt:lpstr>PowerPoint Presentation</vt:lpstr>
      <vt:lpstr>Global Power System Transformation Consortium advances action in 5 key areas</vt:lpstr>
      <vt:lpstr>PowerPoint Presentation</vt:lpstr>
      <vt:lpstr>LF Energy Projects (+1) </vt:lpstr>
      <vt:lpstr>LF Energy Members</vt:lpstr>
      <vt:lpstr>Agenda</vt:lpstr>
      <vt:lpstr>Contributors</vt:lpstr>
      <vt:lpstr>Data</vt:lpstr>
      <vt:lpstr>Problem and Workflow Specification</vt:lpstr>
      <vt:lpstr>Value Proposition</vt:lpstr>
      <vt:lpstr>PowerPoint Presentation</vt:lpstr>
      <vt:lpstr>PowerPoint Presentation</vt:lpstr>
      <vt:lpstr>What is PyPSA?</vt:lpstr>
      <vt:lpstr>Planning exercise</vt:lpstr>
      <vt:lpstr>Planning exercise</vt:lpstr>
      <vt:lpstr>Planning exercise</vt:lpstr>
      <vt:lpstr>Planning exercise</vt:lpstr>
      <vt:lpstr>Planning exercise</vt:lpstr>
      <vt:lpstr>Planning exercise</vt:lpstr>
      <vt:lpstr>Planning exercise</vt:lpstr>
      <vt:lpstr>Planning exercise</vt:lpstr>
      <vt:lpstr>Planning exercise</vt:lpstr>
      <vt:lpstr>Planning exercise</vt:lpstr>
      <vt:lpstr>Planning exercise</vt:lpstr>
      <vt:lpstr>Planning exercise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study for the RTS grid</vt:lpstr>
      <vt:lpstr>Case study: scenario</vt:lpstr>
      <vt:lpstr>Case study: initial line loading</vt:lpstr>
      <vt:lpstr>Case study: method</vt:lpstr>
      <vt:lpstr>Case study: line loading</vt:lpstr>
      <vt:lpstr>Case study: generation</vt:lpstr>
      <vt:lpstr>Conclusions and Further work</vt:lpstr>
      <vt:lpstr>PowerPoint Presentation</vt:lpstr>
      <vt:lpstr>PowerPoint Presentation</vt:lpstr>
      <vt:lpstr>Introduction to Powsybl</vt:lpstr>
      <vt:lpstr>Introduction to Metrix (1/2)</vt:lpstr>
      <vt:lpstr>Introduction to Metrix (2/2)</vt:lpstr>
      <vt:lpstr>Application on the RTS-GMLC model</vt:lpstr>
      <vt:lpstr>Base case without contingencies (N)</vt:lpstr>
      <vt:lpstr>Base case with contingencies (N, N-1)</vt:lpstr>
      <vt:lpstr>Base case with contingencies: threat location</vt:lpstr>
      <vt:lpstr>Base case with contingencies: redispatch</vt:lpstr>
      <vt:lpstr>Value of a transmission line</vt:lpstr>
      <vt:lpstr>Conclusion on PowSyBl-Metrix</vt:lpstr>
      <vt:lpstr>PowerPoint Presentation</vt:lpstr>
      <vt:lpstr>PowerPoint Presentation</vt:lpstr>
      <vt:lpstr>PyPSA2PowerSystems.jl</vt:lpstr>
      <vt:lpstr>PowerPoint Presentation</vt:lpstr>
      <vt:lpstr>Flexible Simulation Specifications</vt:lpstr>
      <vt:lpstr>Exercise Simulation Specification</vt:lpstr>
      <vt:lpstr>PowerGraphics.jl</vt:lpstr>
      <vt:lpstr>Example Scenario Results</vt:lpstr>
      <vt:lpstr>Example Scenario Results: Annual Generation</vt:lpstr>
      <vt:lpstr>All results are accessible in DataFrames</vt:lpstr>
      <vt:lpstr>PowerSimulations.jl Benchmarks</vt:lpstr>
      <vt:lpstr>PowerSimulations.jl for reserve deployment modeling</vt:lpstr>
      <vt:lpstr>Scalable Integrated Infrastructure Planning for Power Systems SIIP::Power</vt:lpstr>
      <vt:lpstr>PowerPoint Presentation</vt:lpstr>
      <vt:lpstr>Need for better data specifications and formats</vt:lpstr>
      <vt:lpstr>Outcomes</vt:lpstr>
      <vt:lpstr>PowerPoint Presentation</vt:lpstr>
      <vt:lpstr>PowerPoint Presentation</vt:lpstr>
      <vt:lpstr>Sample panel questions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NREL Preferred 16:9 Widescreen Presentation Template (.pptx)</dc:title>
  <dc:subject>PowerPoint presentation template for newer wide-screen monitors and TVs.</dc:subject>
  <dc:creator>NREL</dc:creator>
  <cp:keywords/>
  <dc:description/>
  <cp:revision>1</cp:revision>
  <cp:lastPrinted>2018-01-04T20:30:58Z</cp:lastPrinted>
  <dcterms:created xsi:type="dcterms:W3CDTF">2019-02-01T22:56:44Z</dcterms:created>
  <dcterms:modified xsi:type="dcterms:W3CDTF">2022-06-22T14:47:31Z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0x0101003874C18066B5CB4FB6BD4293E00A153C</vt:lpwstr>
  </property>
</Properties>
</file>